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7"/>
  </p:notesMasterIdLst>
  <p:sldIdLst>
    <p:sldId id="256" r:id="rId2"/>
    <p:sldId id="355" r:id="rId3"/>
    <p:sldId id="359" r:id="rId4"/>
    <p:sldId id="362" r:id="rId5"/>
    <p:sldId id="363" r:id="rId6"/>
    <p:sldId id="364" r:id="rId7"/>
    <p:sldId id="365" r:id="rId8"/>
    <p:sldId id="366" r:id="rId9"/>
    <p:sldId id="369" r:id="rId10"/>
    <p:sldId id="371" r:id="rId11"/>
    <p:sldId id="370" r:id="rId12"/>
    <p:sldId id="372" r:id="rId13"/>
    <p:sldId id="374" r:id="rId14"/>
    <p:sldId id="376" r:id="rId15"/>
    <p:sldId id="377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AD2E3"/>
    <a:srgbClr val="F5A84D"/>
    <a:srgbClr val="FF5050"/>
    <a:srgbClr val="F9C7DC"/>
    <a:srgbClr val="8AFEF0"/>
    <a:srgbClr val="018F7F"/>
    <a:srgbClr val="66BAE8"/>
    <a:srgbClr val="F397BE"/>
    <a:srgbClr val="FAD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3384CA-97EF-42A1-A080-9352D1415A53}" v="1926" dt="2022-09-13T16:38:27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56" y="78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PHAM ANH THU" userId="baf72463-252b-4d5f-a6ca-5a6327a9888d" providerId="ADAL" clId="{8EB6C612-CFB4-412F-B710-8934F6A62BC7}"/>
    <pc:docChg chg="undo redo custSel addSld delSld modSld sldOrd addMainMaster modMainMaster">
      <pc:chgData name="NGUYEN PHAM ANH THU" userId="baf72463-252b-4d5f-a6ca-5a6327a9888d" providerId="ADAL" clId="{8EB6C612-CFB4-412F-B710-8934F6A62BC7}" dt="2022-04-17T10:36:26.721" v="5856"/>
      <pc:docMkLst>
        <pc:docMk/>
      </pc:docMkLst>
      <pc:sldChg chg="addSp delSp modSp add del mod modTransition delAnim modAnim">
        <pc:chgData name="NGUYEN PHAM ANH THU" userId="baf72463-252b-4d5f-a6ca-5a6327a9888d" providerId="ADAL" clId="{8EB6C612-CFB4-412F-B710-8934F6A62BC7}" dt="2022-04-17T10:28:55.241" v="5448"/>
        <pc:sldMkLst>
          <pc:docMk/>
          <pc:sldMk cId="3745493144" sldId="256"/>
        </pc:sldMkLst>
        <pc:spChg chg="add mod">
          <ac:chgData name="NGUYEN PHAM ANH THU" userId="baf72463-252b-4d5f-a6ca-5a6327a9888d" providerId="ADAL" clId="{8EB6C612-CFB4-412F-B710-8934F6A62BC7}" dt="2022-04-16T10:55:34.977" v="356" actId="164"/>
          <ac:spMkLst>
            <pc:docMk/>
            <pc:sldMk cId="3745493144" sldId="256"/>
            <ac:spMk id="8" creationId="{13214929-2FF0-456C-8E0F-D259660FBFD3}"/>
          </ac:spMkLst>
        </pc:spChg>
        <pc:spChg chg="mod">
          <ac:chgData name="NGUYEN PHAM ANH THU" userId="baf72463-252b-4d5f-a6ca-5a6327a9888d" providerId="ADAL" clId="{8EB6C612-CFB4-412F-B710-8934F6A62BC7}" dt="2022-04-16T10:57:29.948" v="382" actId="207"/>
          <ac:spMkLst>
            <pc:docMk/>
            <pc:sldMk cId="3745493144" sldId="256"/>
            <ac:spMk id="23" creationId="{F42B74B9-CC43-4CA2-AEAC-8F0DA46857FD}"/>
          </ac:spMkLst>
        </pc:spChg>
        <pc:spChg chg="del">
          <ac:chgData name="NGUYEN PHAM ANH THU" userId="baf72463-252b-4d5f-a6ca-5a6327a9888d" providerId="ADAL" clId="{8EB6C612-CFB4-412F-B710-8934F6A62BC7}" dt="2022-04-16T10:02:14.050" v="12" actId="478"/>
          <ac:spMkLst>
            <pc:docMk/>
            <pc:sldMk cId="3745493144" sldId="256"/>
            <ac:spMk id="24" creationId="{9C5EBB13-42BC-420D-B14D-666915B9AAAA}"/>
          </ac:spMkLst>
        </pc:spChg>
        <pc:spChg chg="add mod">
          <ac:chgData name="NGUYEN PHAM ANH THU" userId="baf72463-252b-4d5f-a6ca-5a6327a9888d" providerId="ADAL" clId="{8EB6C612-CFB4-412F-B710-8934F6A62BC7}" dt="2022-04-16T10:55:34.977" v="356" actId="164"/>
          <ac:spMkLst>
            <pc:docMk/>
            <pc:sldMk cId="3745493144" sldId="256"/>
            <ac:spMk id="26" creationId="{E01D7C80-A995-445A-AF8B-44FD63DA64EC}"/>
          </ac:spMkLst>
        </pc:spChg>
        <pc:spChg chg="add mod">
          <ac:chgData name="NGUYEN PHAM ANH THU" userId="baf72463-252b-4d5f-a6ca-5a6327a9888d" providerId="ADAL" clId="{8EB6C612-CFB4-412F-B710-8934F6A62BC7}" dt="2022-04-16T10:55:34.977" v="356" actId="164"/>
          <ac:spMkLst>
            <pc:docMk/>
            <pc:sldMk cId="3745493144" sldId="256"/>
            <ac:spMk id="27" creationId="{86908A6E-29BC-4F95-AD7B-22E5FA8D05FA}"/>
          </ac:spMkLst>
        </pc:spChg>
        <pc:spChg chg="add mod">
          <ac:chgData name="NGUYEN PHAM ANH THU" userId="baf72463-252b-4d5f-a6ca-5a6327a9888d" providerId="ADAL" clId="{8EB6C612-CFB4-412F-B710-8934F6A62BC7}" dt="2022-04-16T10:55:34.977" v="356" actId="164"/>
          <ac:spMkLst>
            <pc:docMk/>
            <pc:sldMk cId="3745493144" sldId="256"/>
            <ac:spMk id="28" creationId="{57509362-8C0A-4F9C-8952-77B91D90E182}"/>
          </ac:spMkLst>
        </pc:spChg>
        <pc:spChg chg="add mod">
          <ac:chgData name="NGUYEN PHAM ANH THU" userId="baf72463-252b-4d5f-a6ca-5a6327a9888d" providerId="ADAL" clId="{8EB6C612-CFB4-412F-B710-8934F6A62BC7}" dt="2022-04-16T10:55:34.977" v="356" actId="164"/>
          <ac:spMkLst>
            <pc:docMk/>
            <pc:sldMk cId="3745493144" sldId="256"/>
            <ac:spMk id="30" creationId="{7FE6D860-B8FC-4C9F-9447-B7A44FB6AA89}"/>
          </ac:spMkLst>
        </pc:spChg>
        <pc:spChg chg="add mod">
          <ac:chgData name="NGUYEN PHAM ANH THU" userId="baf72463-252b-4d5f-a6ca-5a6327a9888d" providerId="ADAL" clId="{8EB6C612-CFB4-412F-B710-8934F6A62BC7}" dt="2022-04-16T10:55:34.977" v="356" actId="164"/>
          <ac:spMkLst>
            <pc:docMk/>
            <pc:sldMk cId="3745493144" sldId="256"/>
            <ac:spMk id="31" creationId="{7192474A-B339-4D31-A584-C96ED22C8B48}"/>
          </ac:spMkLst>
        </pc:spChg>
        <pc:grpChg chg="add del mod">
          <ac:chgData name="NGUYEN PHAM ANH THU" userId="baf72463-252b-4d5f-a6ca-5a6327a9888d" providerId="ADAL" clId="{8EB6C612-CFB4-412F-B710-8934F6A62BC7}" dt="2022-04-16T10:55:43.137" v="357" actId="478"/>
          <ac:grpSpMkLst>
            <pc:docMk/>
            <pc:sldMk cId="3745493144" sldId="256"/>
            <ac:grpSpMk id="9" creationId="{BEB0AF8E-8DD4-47BD-B3F7-7D00D6697F6D}"/>
          </ac:grpSpMkLst>
        </pc:grpChg>
        <pc:picChg chg="mod">
          <ac:chgData name="NGUYEN PHAM ANH THU" userId="baf72463-252b-4d5f-a6ca-5a6327a9888d" providerId="ADAL" clId="{8EB6C612-CFB4-412F-B710-8934F6A62BC7}" dt="2022-04-16T10:56:12.488" v="370" actId="1076"/>
          <ac:picMkLst>
            <pc:docMk/>
            <pc:sldMk cId="3745493144" sldId="256"/>
            <ac:picMk id="2" creationId="{9938FCDA-07E4-4DC9-A431-E00A8B626C4B}"/>
          </ac:picMkLst>
        </pc:picChg>
        <pc:picChg chg="mod">
          <ac:chgData name="NGUYEN PHAM ANH THU" userId="baf72463-252b-4d5f-a6ca-5a6327a9888d" providerId="ADAL" clId="{8EB6C612-CFB4-412F-B710-8934F6A62BC7}" dt="2022-04-16T10:56:24.384" v="374" actId="688"/>
          <ac:picMkLst>
            <pc:docMk/>
            <pc:sldMk cId="3745493144" sldId="256"/>
            <ac:picMk id="3" creationId="{6148D6B6-B80A-4024-9189-E9B453F50892}"/>
          </ac:picMkLst>
        </pc:picChg>
        <pc:picChg chg="mod">
          <ac:chgData name="NGUYEN PHAM ANH THU" userId="baf72463-252b-4d5f-a6ca-5a6327a9888d" providerId="ADAL" clId="{8EB6C612-CFB4-412F-B710-8934F6A62BC7}" dt="2022-04-16T10:56:28.229" v="376" actId="1076"/>
          <ac:picMkLst>
            <pc:docMk/>
            <pc:sldMk cId="3745493144" sldId="256"/>
            <ac:picMk id="4" creationId="{5FE6144E-7471-4401-B426-ADB367A1C5C4}"/>
          </ac:picMkLst>
        </pc:picChg>
        <pc:picChg chg="mod">
          <ac:chgData name="NGUYEN PHAM ANH THU" userId="baf72463-252b-4d5f-a6ca-5a6327a9888d" providerId="ADAL" clId="{8EB6C612-CFB4-412F-B710-8934F6A62BC7}" dt="2022-04-16T10:54:49.647" v="347" actId="1076"/>
          <ac:picMkLst>
            <pc:docMk/>
            <pc:sldMk cId="3745493144" sldId="256"/>
            <ac:picMk id="5" creationId="{D1FDA3D0-02C4-49FA-B3CD-9C058FECB93C}"/>
          </ac:picMkLst>
        </pc:picChg>
        <pc:picChg chg="del">
          <ac:chgData name="NGUYEN PHAM ANH THU" userId="baf72463-252b-4d5f-a6ca-5a6327a9888d" providerId="ADAL" clId="{8EB6C612-CFB4-412F-B710-8934F6A62BC7}" dt="2022-04-16T10:02:14.050" v="12" actId="478"/>
          <ac:picMkLst>
            <pc:docMk/>
            <pc:sldMk cId="3745493144" sldId="256"/>
            <ac:picMk id="6" creationId="{67C6089F-E8FC-4E99-B4A0-3BDC82923717}"/>
          </ac:picMkLst>
        </pc:picChg>
        <pc:picChg chg="del">
          <ac:chgData name="NGUYEN PHAM ANH THU" userId="baf72463-252b-4d5f-a6ca-5a6327a9888d" providerId="ADAL" clId="{8EB6C612-CFB4-412F-B710-8934F6A62BC7}" dt="2022-04-16T10:02:14.050" v="12" actId="478"/>
          <ac:picMkLst>
            <pc:docMk/>
            <pc:sldMk cId="3745493144" sldId="256"/>
            <ac:picMk id="7" creationId="{0E0F4147-BCAE-4DA3-9E4E-141F53EED14B}"/>
          </ac:picMkLst>
        </pc:picChg>
        <pc:picChg chg="add mod">
          <ac:chgData name="NGUYEN PHAM ANH THU" userId="baf72463-252b-4d5f-a6ca-5a6327a9888d" providerId="ADAL" clId="{8EB6C612-CFB4-412F-B710-8934F6A62BC7}" dt="2022-04-16T10:56:04.685" v="366" actId="1076"/>
          <ac:picMkLst>
            <pc:docMk/>
            <pc:sldMk cId="3745493144" sldId="256"/>
            <ac:picMk id="11" creationId="{0F7FA32B-079F-429F-94E6-4077E35DA020}"/>
          </ac:picMkLst>
        </pc:picChg>
        <pc:picChg chg="del">
          <ac:chgData name="NGUYEN PHAM ANH THU" userId="baf72463-252b-4d5f-a6ca-5a6327a9888d" providerId="ADAL" clId="{8EB6C612-CFB4-412F-B710-8934F6A62BC7}" dt="2022-04-16T10:02:14.050" v="12" actId="478"/>
          <ac:picMkLst>
            <pc:docMk/>
            <pc:sldMk cId="3745493144" sldId="256"/>
            <ac:picMk id="15" creationId="{2F9BC747-B7FD-43D0-82DC-E3772EECBFFB}"/>
          </ac:picMkLst>
        </pc:picChg>
        <pc:picChg chg="del">
          <ac:chgData name="NGUYEN PHAM ANH THU" userId="baf72463-252b-4d5f-a6ca-5a6327a9888d" providerId="ADAL" clId="{8EB6C612-CFB4-412F-B710-8934F6A62BC7}" dt="2022-04-16T10:02:14.050" v="12" actId="478"/>
          <ac:picMkLst>
            <pc:docMk/>
            <pc:sldMk cId="3745493144" sldId="256"/>
            <ac:picMk id="18" creationId="{E5EC1758-E13C-4349-82E4-E5B6F943FF14}"/>
          </ac:picMkLst>
        </pc:picChg>
        <pc:picChg chg="del">
          <ac:chgData name="NGUYEN PHAM ANH THU" userId="baf72463-252b-4d5f-a6ca-5a6327a9888d" providerId="ADAL" clId="{8EB6C612-CFB4-412F-B710-8934F6A62BC7}" dt="2022-04-16T10:02:15.432" v="13" actId="478"/>
          <ac:picMkLst>
            <pc:docMk/>
            <pc:sldMk cId="3745493144" sldId="256"/>
            <ac:picMk id="19" creationId="{83B8410D-600F-42E5-A8C6-FD667DD33845}"/>
          </ac:picMkLst>
        </pc:picChg>
        <pc:picChg chg="del">
          <ac:chgData name="NGUYEN PHAM ANH THU" userId="baf72463-252b-4d5f-a6ca-5a6327a9888d" providerId="ADAL" clId="{8EB6C612-CFB4-412F-B710-8934F6A62BC7}" dt="2022-04-16T10:02:14.050" v="12" actId="478"/>
          <ac:picMkLst>
            <pc:docMk/>
            <pc:sldMk cId="3745493144" sldId="256"/>
            <ac:picMk id="20" creationId="{4CF9C15D-03BF-4B25-89D2-614E7634461B}"/>
          </ac:picMkLst>
        </pc:picChg>
        <pc:picChg chg="add mod ord">
          <ac:chgData name="NGUYEN PHAM ANH THU" userId="baf72463-252b-4d5f-a6ca-5a6327a9888d" providerId="ADAL" clId="{8EB6C612-CFB4-412F-B710-8934F6A62BC7}" dt="2022-04-16T10:02:35.602" v="24" actId="171"/>
          <ac:picMkLst>
            <pc:docMk/>
            <pc:sldMk cId="3745493144" sldId="256"/>
            <ac:picMk id="21" creationId="{35D6DB26-FD17-4DE0-8960-A53C93111245}"/>
          </ac:picMkLst>
        </pc:picChg>
        <pc:picChg chg="mod">
          <ac:chgData name="NGUYEN PHAM ANH THU" userId="baf72463-252b-4d5f-a6ca-5a6327a9888d" providerId="ADAL" clId="{8EB6C612-CFB4-412F-B710-8934F6A62BC7}" dt="2022-04-16T10:56:16.638" v="371" actId="1076"/>
          <ac:picMkLst>
            <pc:docMk/>
            <pc:sldMk cId="3745493144" sldId="256"/>
            <ac:picMk id="22" creationId="{10998B1D-8FF5-4B5A-A7C1-EB2999C2BD0C}"/>
          </ac:picMkLst>
        </pc:picChg>
        <pc:picChg chg="del">
          <ac:chgData name="NGUYEN PHAM ANH THU" userId="baf72463-252b-4d5f-a6ca-5a6327a9888d" providerId="ADAL" clId="{8EB6C612-CFB4-412F-B710-8934F6A62BC7}" dt="2022-04-16T10:02:37.048" v="25" actId="478"/>
          <ac:picMkLst>
            <pc:docMk/>
            <pc:sldMk cId="3745493144" sldId="256"/>
            <ac:picMk id="25" creationId="{DCA9AC01-6976-41F1-BDC7-AA35D346576F}"/>
          </ac:picMkLst>
        </pc:picChg>
        <pc:picChg chg="del">
          <ac:chgData name="NGUYEN PHAM ANH THU" userId="baf72463-252b-4d5f-a6ca-5a6327a9888d" providerId="ADAL" clId="{8EB6C612-CFB4-412F-B710-8934F6A62BC7}" dt="2022-04-16T10:02:37.794" v="26" actId="478"/>
          <ac:picMkLst>
            <pc:docMk/>
            <pc:sldMk cId="3745493144" sldId="256"/>
            <ac:picMk id="29" creationId="{E496D177-14D5-4787-A512-2D782D124025}"/>
          </ac:picMkLst>
        </pc:picChg>
        <pc:picChg chg="add mod">
          <ac:chgData name="NGUYEN PHAM ANH THU" userId="baf72463-252b-4d5f-a6ca-5a6327a9888d" providerId="ADAL" clId="{8EB6C612-CFB4-412F-B710-8934F6A62BC7}" dt="2022-04-16T10:03:08.313" v="30" actId="1076"/>
          <ac:picMkLst>
            <pc:docMk/>
            <pc:sldMk cId="3745493144" sldId="256"/>
            <ac:picMk id="1026" creationId="{07FB667A-BE9E-4C0D-9DC8-6973639D6916}"/>
          </ac:picMkLst>
        </pc:picChg>
        <pc:picChg chg="add mod">
          <ac:chgData name="NGUYEN PHAM ANH THU" userId="baf72463-252b-4d5f-a6ca-5a6327a9888d" providerId="ADAL" clId="{8EB6C612-CFB4-412F-B710-8934F6A62BC7}" dt="2022-04-16T10:09:23.354" v="149" actId="14861"/>
          <ac:picMkLst>
            <pc:docMk/>
            <pc:sldMk cId="3745493144" sldId="256"/>
            <ac:picMk id="1028" creationId="{42F06EB7-AB01-4BC3-9F61-0907E09E269E}"/>
          </ac:picMkLst>
        </pc:picChg>
      </pc:sldChg>
      <pc:sldChg chg="del">
        <pc:chgData name="NGUYEN PHAM ANH THU" userId="baf72463-252b-4d5f-a6ca-5a6327a9888d" providerId="ADAL" clId="{8EB6C612-CFB4-412F-B710-8934F6A62BC7}" dt="2022-04-16T12:40:09.683" v="3186" actId="47"/>
        <pc:sldMkLst>
          <pc:docMk/>
          <pc:sldMk cId="4029831263" sldId="257"/>
        </pc:sldMkLst>
      </pc:sldChg>
      <pc:sldChg chg="del">
        <pc:chgData name="NGUYEN PHAM ANH THU" userId="baf72463-252b-4d5f-a6ca-5a6327a9888d" providerId="ADAL" clId="{8EB6C612-CFB4-412F-B710-8934F6A62BC7}" dt="2022-04-16T12:40:10.124" v="3187" actId="47"/>
        <pc:sldMkLst>
          <pc:docMk/>
          <pc:sldMk cId="1410022205" sldId="258"/>
        </pc:sldMkLst>
      </pc:sldChg>
      <pc:sldChg chg="del">
        <pc:chgData name="NGUYEN PHAM ANH THU" userId="baf72463-252b-4d5f-a6ca-5a6327a9888d" providerId="ADAL" clId="{8EB6C612-CFB4-412F-B710-8934F6A62BC7}" dt="2022-04-16T12:40:12.640" v="3193" actId="47"/>
        <pc:sldMkLst>
          <pc:docMk/>
          <pc:sldMk cId="51484317" sldId="259"/>
        </pc:sldMkLst>
      </pc:sldChg>
      <pc:sldChg chg="del">
        <pc:chgData name="NGUYEN PHAM ANH THU" userId="baf72463-252b-4d5f-a6ca-5a6327a9888d" providerId="ADAL" clId="{8EB6C612-CFB4-412F-B710-8934F6A62BC7}" dt="2022-04-16T12:40:10.404" v="3188" actId="47"/>
        <pc:sldMkLst>
          <pc:docMk/>
          <pc:sldMk cId="2177308127" sldId="260"/>
        </pc:sldMkLst>
      </pc:sldChg>
      <pc:sldChg chg="del">
        <pc:chgData name="NGUYEN PHAM ANH THU" userId="baf72463-252b-4d5f-a6ca-5a6327a9888d" providerId="ADAL" clId="{8EB6C612-CFB4-412F-B710-8934F6A62BC7}" dt="2022-04-16T12:40:11.114" v="3191" actId="47"/>
        <pc:sldMkLst>
          <pc:docMk/>
          <pc:sldMk cId="2279587318" sldId="261"/>
        </pc:sldMkLst>
      </pc:sldChg>
      <pc:sldChg chg="del">
        <pc:chgData name="NGUYEN PHAM ANH THU" userId="baf72463-252b-4d5f-a6ca-5a6327a9888d" providerId="ADAL" clId="{8EB6C612-CFB4-412F-B710-8934F6A62BC7}" dt="2022-04-16T12:40:18.373" v="3205" actId="47"/>
        <pc:sldMkLst>
          <pc:docMk/>
          <pc:sldMk cId="1275939835" sldId="262"/>
        </pc:sldMkLst>
      </pc:sldChg>
      <pc:sldChg chg="del">
        <pc:chgData name="NGUYEN PHAM ANH THU" userId="baf72463-252b-4d5f-a6ca-5a6327a9888d" providerId="ADAL" clId="{8EB6C612-CFB4-412F-B710-8934F6A62BC7}" dt="2022-04-16T12:40:19.266" v="3207" actId="47"/>
        <pc:sldMkLst>
          <pc:docMk/>
          <pc:sldMk cId="27067112" sldId="263"/>
        </pc:sldMkLst>
      </pc:sldChg>
      <pc:sldChg chg="del">
        <pc:chgData name="NGUYEN PHAM ANH THU" userId="baf72463-252b-4d5f-a6ca-5a6327a9888d" providerId="ADAL" clId="{8EB6C612-CFB4-412F-B710-8934F6A62BC7}" dt="2022-04-16T12:40:13.105" v="3195" actId="47"/>
        <pc:sldMkLst>
          <pc:docMk/>
          <pc:sldMk cId="1318200691" sldId="264"/>
        </pc:sldMkLst>
      </pc:sldChg>
      <pc:sldChg chg="del">
        <pc:chgData name="NGUYEN PHAM ANH THU" userId="baf72463-252b-4d5f-a6ca-5a6327a9888d" providerId="ADAL" clId="{8EB6C612-CFB4-412F-B710-8934F6A62BC7}" dt="2022-04-16T12:40:13.797" v="3197" actId="47"/>
        <pc:sldMkLst>
          <pc:docMk/>
          <pc:sldMk cId="1352559713" sldId="265"/>
        </pc:sldMkLst>
      </pc:sldChg>
      <pc:sldChg chg="del">
        <pc:chgData name="NGUYEN PHAM ANH THU" userId="baf72463-252b-4d5f-a6ca-5a6327a9888d" providerId="ADAL" clId="{8EB6C612-CFB4-412F-B710-8934F6A62BC7}" dt="2022-04-16T12:40:10.630" v="3189" actId="47"/>
        <pc:sldMkLst>
          <pc:docMk/>
          <pc:sldMk cId="2301170762" sldId="267"/>
        </pc:sldMkLst>
      </pc:sldChg>
      <pc:sldChg chg="del">
        <pc:chgData name="NGUYEN PHAM ANH THU" userId="baf72463-252b-4d5f-a6ca-5a6327a9888d" providerId="ADAL" clId="{8EB6C612-CFB4-412F-B710-8934F6A62BC7}" dt="2022-04-16T12:40:14.218" v="3198" actId="47"/>
        <pc:sldMkLst>
          <pc:docMk/>
          <pc:sldMk cId="2587639515" sldId="268"/>
        </pc:sldMkLst>
      </pc:sldChg>
      <pc:sldChg chg="del">
        <pc:chgData name="NGUYEN PHAM ANH THU" userId="baf72463-252b-4d5f-a6ca-5a6327a9888d" providerId="ADAL" clId="{8EB6C612-CFB4-412F-B710-8934F6A62BC7}" dt="2022-04-16T12:40:19.839" v="3208" actId="47"/>
        <pc:sldMkLst>
          <pc:docMk/>
          <pc:sldMk cId="755299937" sldId="269"/>
        </pc:sldMkLst>
      </pc:sldChg>
      <pc:sldChg chg="del">
        <pc:chgData name="NGUYEN PHAM ANH THU" userId="baf72463-252b-4d5f-a6ca-5a6327a9888d" providerId="ADAL" clId="{8EB6C612-CFB4-412F-B710-8934F6A62BC7}" dt="2022-04-16T12:40:13.301" v="3196" actId="47"/>
        <pc:sldMkLst>
          <pc:docMk/>
          <pc:sldMk cId="2716169907" sldId="270"/>
        </pc:sldMkLst>
      </pc:sldChg>
      <pc:sldChg chg="del">
        <pc:chgData name="NGUYEN PHAM ANH THU" userId="baf72463-252b-4d5f-a6ca-5a6327a9888d" providerId="ADAL" clId="{8EB6C612-CFB4-412F-B710-8934F6A62BC7}" dt="2022-04-16T12:40:16.582" v="3201" actId="47"/>
        <pc:sldMkLst>
          <pc:docMk/>
          <pc:sldMk cId="3793530812" sldId="271"/>
        </pc:sldMkLst>
      </pc:sldChg>
      <pc:sldChg chg="del">
        <pc:chgData name="NGUYEN PHAM ANH THU" userId="baf72463-252b-4d5f-a6ca-5a6327a9888d" providerId="ADAL" clId="{8EB6C612-CFB4-412F-B710-8934F6A62BC7}" dt="2022-04-16T12:40:16.829" v="3202" actId="47"/>
        <pc:sldMkLst>
          <pc:docMk/>
          <pc:sldMk cId="917753069" sldId="272"/>
        </pc:sldMkLst>
      </pc:sldChg>
      <pc:sldChg chg="del">
        <pc:chgData name="NGUYEN PHAM ANH THU" userId="baf72463-252b-4d5f-a6ca-5a6327a9888d" providerId="ADAL" clId="{8EB6C612-CFB4-412F-B710-8934F6A62BC7}" dt="2022-04-16T12:40:17.481" v="3203" actId="47"/>
        <pc:sldMkLst>
          <pc:docMk/>
          <pc:sldMk cId="4093472038" sldId="273"/>
        </pc:sldMkLst>
      </pc:sldChg>
      <pc:sldChg chg="del">
        <pc:chgData name="NGUYEN PHAM ANH THU" userId="baf72463-252b-4d5f-a6ca-5a6327a9888d" providerId="ADAL" clId="{8EB6C612-CFB4-412F-B710-8934F6A62BC7}" dt="2022-04-16T12:40:15.154" v="3200" actId="47"/>
        <pc:sldMkLst>
          <pc:docMk/>
          <pc:sldMk cId="1246956161" sldId="274"/>
        </pc:sldMkLst>
      </pc:sldChg>
      <pc:sldChg chg="del">
        <pc:chgData name="NGUYEN PHAM ANH THU" userId="baf72463-252b-4d5f-a6ca-5a6327a9888d" providerId="ADAL" clId="{8EB6C612-CFB4-412F-B710-8934F6A62BC7}" dt="2022-04-16T12:40:12.168" v="3192" actId="47"/>
        <pc:sldMkLst>
          <pc:docMk/>
          <pc:sldMk cId="930764932" sldId="275"/>
        </pc:sldMkLst>
      </pc:sldChg>
      <pc:sldChg chg="del">
        <pc:chgData name="NGUYEN PHAM ANH THU" userId="baf72463-252b-4d5f-a6ca-5a6327a9888d" providerId="ADAL" clId="{8EB6C612-CFB4-412F-B710-8934F6A62BC7}" dt="2022-04-16T12:40:18.931" v="3206" actId="47"/>
        <pc:sldMkLst>
          <pc:docMk/>
          <pc:sldMk cId="1716968677" sldId="276"/>
        </pc:sldMkLst>
      </pc:sldChg>
      <pc:sldChg chg="del">
        <pc:chgData name="NGUYEN PHAM ANH THU" userId="baf72463-252b-4d5f-a6ca-5a6327a9888d" providerId="ADAL" clId="{8EB6C612-CFB4-412F-B710-8934F6A62BC7}" dt="2022-04-16T12:40:10.863" v="3190" actId="47"/>
        <pc:sldMkLst>
          <pc:docMk/>
          <pc:sldMk cId="803284262" sldId="302"/>
        </pc:sldMkLst>
      </pc:sldChg>
      <pc:sldChg chg="del">
        <pc:chgData name="NGUYEN PHAM ANH THU" userId="baf72463-252b-4d5f-a6ca-5a6327a9888d" providerId="ADAL" clId="{8EB6C612-CFB4-412F-B710-8934F6A62BC7}" dt="2022-04-16T12:40:12.881" v="3194" actId="47"/>
        <pc:sldMkLst>
          <pc:docMk/>
          <pc:sldMk cId="14398908" sldId="303"/>
        </pc:sldMkLst>
      </pc:sldChg>
      <pc:sldChg chg="del">
        <pc:chgData name="NGUYEN PHAM ANH THU" userId="baf72463-252b-4d5f-a6ca-5a6327a9888d" providerId="ADAL" clId="{8EB6C612-CFB4-412F-B710-8934F6A62BC7}" dt="2022-04-16T12:40:14.897" v="3199" actId="47"/>
        <pc:sldMkLst>
          <pc:docMk/>
          <pc:sldMk cId="572843258" sldId="304"/>
        </pc:sldMkLst>
      </pc:sldChg>
      <pc:sldChg chg="del">
        <pc:chgData name="NGUYEN PHAM ANH THU" userId="baf72463-252b-4d5f-a6ca-5a6327a9888d" providerId="ADAL" clId="{8EB6C612-CFB4-412F-B710-8934F6A62BC7}" dt="2022-04-16T12:40:18.004" v="3204" actId="47"/>
        <pc:sldMkLst>
          <pc:docMk/>
          <pc:sldMk cId="584727367" sldId="305"/>
        </pc:sldMkLst>
      </pc:sldChg>
      <pc:sldChg chg="del">
        <pc:chgData name="NGUYEN PHAM ANH THU" userId="baf72463-252b-4d5f-a6ca-5a6327a9888d" providerId="ADAL" clId="{8EB6C612-CFB4-412F-B710-8934F6A62BC7}" dt="2022-04-16T12:40:20.105" v="3209" actId="47"/>
        <pc:sldMkLst>
          <pc:docMk/>
          <pc:sldMk cId="902100258" sldId="306"/>
        </pc:sldMkLst>
      </pc:sldChg>
      <pc:sldChg chg="modSp add mod modTransition modAnim">
        <pc:chgData name="NGUYEN PHAM ANH THU" userId="baf72463-252b-4d5f-a6ca-5a6327a9888d" providerId="ADAL" clId="{8EB6C612-CFB4-412F-B710-8934F6A62BC7}" dt="2022-04-17T10:29:29.506" v="5451"/>
        <pc:sldMkLst>
          <pc:docMk/>
          <pc:sldMk cId="2817079516" sldId="307"/>
        </pc:sldMkLst>
        <pc:spChg chg="mod">
          <ac:chgData name="NGUYEN PHAM ANH THU" userId="baf72463-252b-4d5f-a6ca-5a6327a9888d" providerId="ADAL" clId="{8EB6C612-CFB4-412F-B710-8934F6A62BC7}" dt="2022-04-17T10:29:19.621" v="5450" actId="207"/>
          <ac:spMkLst>
            <pc:docMk/>
            <pc:sldMk cId="2817079516" sldId="307"/>
            <ac:spMk id="96" creationId="{24A388B0-06EB-4CBA-A3CA-75F080F1F933}"/>
          </ac:spMkLst>
        </pc:spChg>
        <pc:picChg chg="mod">
          <ac:chgData name="NGUYEN PHAM ANH THU" userId="baf72463-252b-4d5f-a6ca-5a6327a9888d" providerId="ADAL" clId="{8EB6C612-CFB4-412F-B710-8934F6A62BC7}" dt="2022-04-16T11:08:25.170" v="489" actId="1076"/>
          <ac:picMkLst>
            <pc:docMk/>
            <pc:sldMk cId="2817079516" sldId="307"/>
            <ac:picMk id="94" creationId="{6DD72B97-8F2B-4723-9F67-FD81B5B68E7B}"/>
          </ac:picMkLst>
        </pc:picChg>
        <pc:picChg chg="mod">
          <ac:chgData name="NGUYEN PHAM ANH THU" userId="baf72463-252b-4d5f-a6ca-5a6327a9888d" providerId="ADAL" clId="{8EB6C612-CFB4-412F-B710-8934F6A62BC7}" dt="2022-04-16T11:10:03.741" v="504" actId="1076"/>
          <ac:picMkLst>
            <pc:docMk/>
            <pc:sldMk cId="2817079516" sldId="307"/>
            <ac:picMk id="95" creationId="{777F623B-A4E0-4946-935C-4F7F0101F12F}"/>
          </ac:picMkLst>
        </pc:picChg>
      </pc:sldChg>
      <pc:sldChg chg="add modTransition">
        <pc:chgData name="NGUYEN PHAM ANH THU" userId="baf72463-252b-4d5f-a6ca-5a6327a9888d" providerId="ADAL" clId="{8EB6C612-CFB4-412F-B710-8934F6A62BC7}" dt="2022-04-17T10:28:55.241" v="5448"/>
        <pc:sldMkLst>
          <pc:docMk/>
          <pc:sldMk cId="3404459927" sldId="308"/>
        </pc:sldMkLst>
      </pc:sldChg>
      <pc:sldChg chg="modSp add mod modTransition">
        <pc:chgData name="NGUYEN PHAM ANH THU" userId="baf72463-252b-4d5f-a6ca-5a6327a9888d" providerId="ADAL" clId="{8EB6C612-CFB4-412F-B710-8934F6A62BC7}" dt="2022-04-17T10:28:55.241" v="5448"/>
        <pc:sldMkLst>
          <pc:docMk/>
          <pc:sldMk cId="3438018471" sldId="309"/>
        </pc:sldMkLst>
        <pc:spChg chg="mod">
          <ac:chgData name="NGUYEN PHAM ANH THU" userId="baf72463-252b-4d5f-a6ca-5a6327a9888d" providerId="ADAL" clId="{8EB6C612-CFB4-412F-B710-8934F6A62BC7}" dt="2022-04-16T12:35:14.457" v="2875" actId="20577"/>
          <ac:spMkLst>
            <pc:docMk/>
            <pc:sldMk cId="3438018471" sldId="309"/>
            <ac:spMk id="12" creationId="{817205D1-8ECF-4ECE-A9DE-175B9F209F00}"/>
          </ac:spMkLst>
        </pc:spChg>
        <pc:spChg chg="mod">
          <ac:chgData name="NGUYEN PHAM ANH THU" userId="baf72463-252b-4d5f-a6ca-5a6327a9888d" providerId="ADAL" clId="{8EB6C612-CFB4-412F-B710-8934F6A62BC7}" dt="2022-04-16T12:35:04.930" v="2862" actId="404"/>
          <ac:spMkLst>
            <pc:docMk/>
            <pc:sldMk cId="3438018471" sldId="309"/>
            <ac:spMk id="117" creationId="{C514F8ED-55A3-41ED-A6BF-C88625750094}"/>
          </ac:spMkLst>
        </pc:spChg>
        <pc:spChg chg="mod">
          <ac:chgData name="NGUYEN PHAM ANH THU" userId="baf72463-252b-4d5f-a6ca-5a6327a9888d" providerId="ADAL" clId="{8EB6C612-CFB4-412F-B710-8934F6A62BC7}" dt="2022-04-16T11:22:41.856" v="728" actId="403"/>
          <ac:spMkLst>
            <pc:docMk/>
            <pc:sldMk cId="3438018471" sldId="309"/>
            <ac:spMk id="124" creationId="{6367453D-420B-4D30-B207-A57CC4372B2A}"/>
          </ac:spMkLst>
        </pc:spChg>
        <pc:spChg chg="mod">
          <ac:chgData name="NGUYEN PHAM ANH THU" userId="baf72463-252b-4d5f-a6ca-5a6327a9888d" providerId="ADAL" clId="{8EB6C612-CFB4-412F-B710-8934F6A62BC7}" dt="2022-04-16T11:22:52.977" v="758" actId="403"/>
          <ac:spMkLst>
            <pc:docMk/>
            <pc:sldMk cId="3438018471" sldId="309"/>
            <ac:spMk id="125" creationId="{8FEB6CFE-AB0E-4B4E-B91D-88A1DA89A89A}"/>
          </ac:spMkLst>
        </pc:spChg>
        <pc:spChg chg="mod">
          <ac:chgData name="NGUYEN PHAM ANH THU" userId="baf72463-252b-4d5f-a6ca-5a6327a9888d" providerId="ADAL" clId="{8EB6C612-CFB4-412F-B710-8934F6A62BC7}" dt="2022-04-16T12:35:24.653" v="2906" actId="20577"/>
          <ac:spMkLst>
            <pc:docMk/>
            <pc:sldMk cId="3438018471" sldId="309"/>
            <ac:spMk id="126" creationId="{797BC3E3-56FA-4AAA-953C-4E2F5AEBD8E8}"/>
          </ac:spMkLst>
        </pc:spChg>
      </pc:sldChg>
      <pc:sldChg chg="modSp add mod modTransition">
        <pc:chgData name="NGUYEN PHAM ANH THU" userId="baf72463-252b-4d5f-a6ca-5a6327a9888d" providerId="ADAL" clId="{8EB6C612-CFB4-412F-B710-8934F6A62BC7}" dt="2022-04-17T10:28:55.241" v="5448"/>
        <pc:sldMkLst>
          <pc:docMk/>
          <pc:sldMk cId="2473415769" sldId="310"/>
        </pc:sldMkLst>
        <pc:spChg chg="mod">
          <ac:chgData name="NGUYEN PHAM ANH THU" userId="baf72463-252b-4d5f-a6ca-5a6327a9888d" providerId="ADAL" clId="{8EB6C612-CFB4-412F-B710-8934F6A62BC7}" dt="2022-04-16T11:27:59.312" v="1148" actId="113"/>
          <ac:spMkLst>
            <pc:docMk/>
            <pc:sldMk cId="2473415769" sldId="310"/>
            <ac:spMk id="12" creationId="{817205D1-8ECF-4ECE-A9DE-175B9F209F00}"/>
          </ac:spMkLst>
        </pc:spChg>
        <pc:spChg chg="mod">
          <ac:chgData name="NGUYEN PHAM ANH THU" userId="baf72463-252b-4d5f-a6ca-5a6327a9888d" providerId="ADAL" clId="{8EB6C612-CFB4-412F-B710-8934F6A62BC7}" dt="2022-04-16T11:29:54.947" v="1425" actId="14100"/>
          <ac:spMkLst>
            <pc:docMk/>
            <pc:sldMk cId="2473415769" sldId="310"/>
            <ac:spMk id="43" creationId="{C3D90569-2038-4699-AD4F-2466D4AF519B}"/>
          </ac:spMkLst>
        </pc:spChg>
        <pc:spChg chg="mod">
          <ac:chgData name="NGUYEN PHAM ANH THU" userId="baf72463-252b-4d5f-a6ca-5a6327a9888d" providerId="ADAL" clId="{8EB6C612-CFB4-412F-B710-8934F6A62BC7}" dt="2022-04-16T12:01:25.704" v="1581" actId="1076"/>
          <ac:spMkLst>
            <pc:docMk/>
            <pc:sldMk cId="2473415769" sldId="310"/>
            <ac:spMk id="117" creationId="{C514F8ED-55A3-41ED-A6BF-C88625750094}"/>
          </ac:spMkLst>
        </pc:spChg>
        <pc:spChg chg="mod">
          <ac:chgData name="NGUYEN PHAM ANH THU" userId="baf72463-252b-4d5f-a6ca-5a6327a9888d" providerId="ADAL" clId="{8EB6C612-CFB4-412F-B710-8934F6A62BC7}" dt="2022-04-16T11:30:01.181" v="1426" actId="14100"/>
          <ac:spMkLst>
            <pc:docMk/>
            <pc:sldMk cId="2473415769" sldId="310"/>
            <ac:spMk id="124" creationId="{6367453D-420B-4D30-B207-A57CC4372B2A}"/>
          </ac:spMkLst>
        </pc:spChg>
        <pc:spChg chg="mod">
          <ac:chgData name="NGUYEN PHAM ANH THU" userId="baf72463-252b-4d5f-a6ca-5a6327a9888d" providerId="ADAL" clId="{8EB6C612-CFB4-412F-B710-8934F6A62BC7}" dt="2022-04-16T11:29:28.088" v="1414" actId="20577"/>
          <ac:spMkLst>
            <pc:docMk/>
            <pc:sldMk cId="2473415769" sldId="310"/>
            <ac:spMk id="125" creationId="{8FEB6CFE-AB0E-4B4E-B91D-88A1DA89A89A}"/>
          </ac:spMkLst>
        </pc:spChg>
        <pc:spChg chg="mod">
          <ac:chgData name="NGUYEN PHAM ANH THU" userId="baf72463-252b-4d5f-a6ca-5a6327a9888d" providerId="ADAL" clId="{8EB6C612-CFB4-412F-B710-8934F6A62BC7}" dt="2022-04-16T11:35:31.861" v="1578" actId="404"/>
          <ac:spMkLst>
            <pc:docMk/>
            <pc:sldMk cId="2473415769" sldId="310"/>
            <ac:spMk id="126" creationId="{797BC3E3-56FA-4AAA-953C-4E2F5AEBD8E8}"/>
          </ac:spMkLst>
        </pc:spChg>
      </pc:sldChg>
      <pc:sldChg chg="addSp delSp modSp add mod modTransition modAnim">
        <pc:chgData name="NGUYEN PHAM ANH THU" userId="baf72463-252b-4d5f-a6ca-5a6327a9888d" providerId="ADAL" clId="{8EB6C612-CFB4-412F-B710-8934F6A62BC7}" dt="2022-04-17T10:28:55.241" v="5448"/>
        <pc:sldMkLst>
          <pc:docMk/>
          <pc:sldMk cId="904849761" sldId="311"/>
        </pc:sldMkLst>
        <pc:spChg chg="mod">
          <ac:chgData name="NGUYEN PHAM ANH THU" userId="baf72463-252b-4d5f-a6ca-5a6327a9888d" providerId="ADAL" clId="{8EB6C612-CFB4-412F-B710-8934F6A62BC7}" dt="2022-04-16T12:18:03.326" v="2304" actId="113"/>
          <ac:spMkLst>
            <pc:docMk/>
            <pc:sldMk cId="904849761" sldId="311"/>
            <ac:spMk id="12" creationId="{817205D1-8ECF-4ECE-A9DE-175B9F209F00}"/>
          </ac:spMkLst>
        </pc:spChg>
        <pc:spChg chg="mod">
          <ac:chgData name="NGUYEN PHAM ANH THU" userId="baf72463-252b-4d5f-a6ca-5a6327a9888d" providerId="ADAL" clId="{8EB6C612-CFB4-412F-B710-8934F6A62BC7}" dt="2022-04-16T12:09:25.581" v="2048"/>
          <ac:spMkLst>
            <pc:docMk/>
            <pc:sldMk cId="904849761" sldId="311"/>
            <ac:spMk id="48" creationId="{A6421F9E-FF9D-4A7C-9697-7F0260F96688}"/>
          </ac:spMkLst>
        </pc:spChg>
        <pc:spChg chg="mod">
          <ac:chgData name="NGUYEN PHAM ANH THU" userId="baf72463-252b-4d5f-a6ca-5a6327a9888d" providerId="ADAL" clId="{8EB6C612-CFB4-412F-B710-8934F6A62BC7}" dt="2022-04-16T12:09:25.581" v="2048"/>
          <ac:spMkLst>
            <pc:docMk/>
            <pc:sldMk cId="904849761" sldId="311"/>
            <ac:spMk id="49" creationId="{112AD5E6-6201-4B49-AAE8-FFB92C6AFE43}"/>
          </ac:spMkLst>
        </pc:spChg>
        <pc:spChg chg="add mod">
          <ac:chgData name="NGUYEN PHAM ANH THU" userId="baf72463-252b-4d5f-a6ca-5a6327a9888d" providerId="ADAL" clId="{8EB6C612-CFB4-412F-B710-8934F6A62BC7}" dt="2022-04-16T12:09:25.581" v="2048"/>
          <ac:spMkLst>
            <pc:docMk/>
            <pc:sldMk cId="904849761" sldId="311"/>
            <ac:spMk id="53" creationId="{E296BDAD-FB31-4E44-B27C-9B4BA6A01D8E}"/>
          </ac:spMkLst>
        </pc:spChg>
        <pc:spChg chg="mod">
          <ac:chgData name="NGUYEN PHAM ANH THU" userId="baf72463-252b-4d5f-a6ca-5a6327a9888d" providerId="ADAL" clId="{8EB6C612-CFB4-412F-B710-8934F6A62BC7}" dt="2022-04-16T12:08:52.640" v="2042" actId="20577"/>
          <ac:spMkLst>
            <pc:docMk/>
            <pc:sldMk cId="904849761" sldId="311"/>
            <ac:spMk id="55" creationId="{532A6D39-BB84-4E99-82BE-0B6CBB01577A}"/>
          </ac:spMkLst>
        </pc:spChg>
        <pc:spChg chg="add mod">
          <ac:chgData name="NGUYEN PHAM ANH THU" userId="baf72463-252b-4d5f-a6ca-5a6327a9888d" providerId="ADAL" clId="{8EB6C612-CFB4-412F-B710-8934F6A62BC7}" dt="2022-04-16T12:20:06.787" v="2319" actId="164"/>
          <ac:spMkLst>
            <pc:docMk/>
            <pc:sldMk cId="904849761" sldId="311"/>
            <ac:spMk id="56" creationId="{94ECA8CF-C954-4F08-A7BD-9E0A7BB6C9B9}"/>
          </ac:spMkLst>
        </pc:spChg>
        <pc:spChg chg="mod">
          <ac:chgData name="NGUYEN PHAM ANH THU" userId="baf72463-252b-4d5f-a6ca-5a6327a9888d" providerId="ADAL" clId="{8EB6C612-CFB4-412F-B710-8934F6A62BC7}" dt="2022-04-16T12:05:43.361" v="1783" actId="1076"/>
          <ac:spMkLst>
            <pc:docMk/>
            <pc:sldMk cId="904849761" sldId="311"/>
            <ac:spMk id="117" creationId="{C514F8ED-55A3-41ED-A6BF-C88625750094}"/>
          </ac:spMkLst>
        </pc:spChg>
        <pc:spChg chg="mod">
          <ac:chgData name="NGUYEN PHAM ANH THU" userId="baf72463-252b-4d5f-a6ca-5a6327a9888d" providerId="ADAL" clId="{8EB6C612-CFB4-412F-B710-8934F6A62BC7}" dt="2022-04-16T12:19:12.090" v="2318" actId="14100"/>
          <ac:spMkLst>
            <pc:docMk/>
            <pc:sldMk cId="904849761" sldId="311"/>
            <ac:spMk id="124" creationId="{6367453D-420B-4D30-B207-A57CC4372B2A}"/>
          </ac:spMkLst>
        </pc:spChg>
        <pc:spChg chg="mod">
          <ac:chgData name="NGUYEN PHAM ANH THU" userId="baf72463-252b-4d5f-a6ca-5a6327a9888d" providerId="ADAL" clId="{8EB6C612-CFB4-412F-B710-8934F6A62BC7}" dt="2022-04-16T12:18:11.554" v="2306" actId="113"/>
          <ac:spMkLst>
            <pc:docMk/>
            <pc:sldMk cId="904849761" sldId="311"/>
            <ac:spMk id="125" creationId="{8FEB6CFE-AB0E-4B4E-B91D-88A1DA89A89A}"/>
          </ac:spMkLst>
        </pc:spChg>
        <pc:spChg chg="mod">
          <ac:chgData name="NGUYEN PHAM ANH THU" userId="baf72463-252b-4d5f-a6ca-5a6327a9888d" providerId="ADAL" clId="{8EB6C612-CFB4-412F-B710-8934F6A62BC7}" dt="2022-04-16T12:07:55.497" v="2040" actId="20577"/>
          <ac:spMkLst>
            <pc:docMk/>
            <pc:sldMk cId="904849761" sldId="311"/>
            <ac:spMk id="126" creationId="{797BC3E3-56FA-4AAA-953C-4E2F5AEBD8E8}"/>
          </ac:spMkLst>
        </pc:spChg>
        <pc:grpChg chg="add mod ord">
          <ac:chgData name="NGUYEN PHAM ANH THU" userId="baf72463-252b-4d5f-a6ca-5a6327a9888d" providerId="ADAL" clId="{8EB6C612-CFB4-412F-B710-8934F6A62BC7}" dt="2022-04-16T12:20:13.667" v="2329" actId="171"/>
          <ac:grpSpMkLst>
            <pc:docMk/>
            <pc:sldMk cId="904849761" sldId="311"/>
            <ac:grpSpMk id="7" creationId="{9BB4B063-CCE1-4ED7-A5D5-CF21C5D18FD6}"/>
          </ac:grpSpMkLst>
        </pc:grpChg>
        <pc:grpChg chg="mod">
          <ac:chgData name="NGUYEN PHAM ANH THU" userId="baf72463-252b-4d5f-a6ca-5a6327a9888d" providerId="ADAL" clId="{8EB6C612-CFB4-412F-B710-8934F6A62BC7}" dt="2022-04-16T12:20:06.787" v="2319" actId="164"/>
          <ac:grpSpMkLst>
            <pc:docMk/>
            <pc:sldMk cId="904849761" sldId="311"/>
            <ac:grpSpMk id="22" creationId="{48C8C043-95EA-4C88-BCE4-63900E1F20A4}"/>
          </ac:grpSpMkLst>
        </pc:grpChg>
        <pc:grpChg chg="mod">
          <ac:chgData name="NGUYEN PHAM ANH THU" userId="baf72463-252b-4d5f-a6ca-5a6327a9888d" providerId="ADAL" clId="{8EB6C612-CFB4-412F-B710-8934F6A62BC7}" dt="2022-04-16T12:09:25.581" v="2048"/>
          <ac:grpSpMkLst>
            <pc:docMk/>
            <pc:sldMk cId="904849761" sldId="311"/>
            <ac:grpSpMk id="23" creationId="{4D2DA1AF-855F-46C2-8AE1-5718E4DFD783}"/>
          </ac:grpSpMkLst>
        </pc:grpChg>
        <pc:grpChg chg="mod">
          <ac:chgData name="NGUYEN PHAM ANH THU" userId="baf72463-252b-4d5f-a6ca-5a6327a9888d" providerId="ADAL" clId="{8EB6C612-CFB4-412F-B710-8934F6A62BC7}" dt="2022-04-16T12:09:25.581" v="2048"/>
          <ac:grpSpMkLst>
            <pc:docMk/>
            <pc:sldMk cId="904849761" sldId="311"/>
            <ac:grpSpMk id="45" creationId="{07151055-1672-4C7E-BA92-63E851A005B3}"/>
          </ac:grpSpMkLst>
        </pc:grpChg>
        <pc:picChg chg="mod">
          <ac:chgData name="NGUYEN PHAM ANH THU" userId="baf72463-252b-4d5f-a6ca-5a6327a9888d" providerId="ADAL" clId="{8EB6C612-CFB4-412F-B710-8934F6A62BC7}" dt="2022-04-16T12:09:20.948" v="2045" actId="1076"/>
          <ac:picMkLst>
            <pc:docMk/>
            <pc:sldMk cId="904849761" sldId="311"/>
            <ac:picMk id="3" creationId="{AF2F6135-AF68-4A64-8137-B70201CF8CB7}"/>
          </ac:picMkLst>
        </pc:picChg>
        <pc:picChg chg="add del mod modCrop">
          <ac:chgData name="NGUYEN PHAM ANH THU" userId="baf72463-252b-4d5f-a6ca-5a6327a9888d" providerId="ADAL" clId="{8EB6C612-CFB4-412F-B710-8934F6A62BC7}" dt="2022-04-16T12:04:31.153" v="1609" actId="478"/>
          <ac:picMkLst>
            <pc:docMk/>
            <pc:sldMk cId="904849761" sldId="311"/>
            <ac:picMk id="6" creationId="{D8254C9C-E51E-41D3-84FD-C23936637C1D}"/>
          </ac:picMkLst>
        </pc:picChg>
        <pc:picChg chg="mod">
          <ac:chgData name="NGUYEN PHAM ANH THU" userId="baf72463-252b-4d5f-a6ca-5a6327a9888d" providerId="ADAL" clId="{8EB6C612-CFB4-412F-B710-8934F6A62BC7}" dt="2022-04-16T12:19:09.128" v="2317" actId="1076"/>
          <ac:picMkLst>
            <pc:docMk/>
            <pc:sldMk cId="904849761" sldId="311"/>
            <ac:picMk id="116" creationId="{C86FD277-D7C1-4175-9CE8-89B100B9DFFB}"/>
          </ac:picMkLst>
        </pc:picChg>
      </pc:sldChg>
      <pc:sldChg chg="modSp add del mod">
        <pc:chgData name="NGUYEN PHAM ANH THU" userId="baf72463-252b-4d5f-a6ca-5a6327a9888d" providerId="ADAL" clId="{8EB6C612-CFB4-412F-B710-8934F6A62BC7}" dt="2022-04-16T12:33:34.768" v="2635" actId="47"/>
        <pc:sldMkLst>
          <pc:docMk/>
          <pc:sldMk cId="3740427322" sldId="312"/>
        </pc:sldMkLst>
        <pc:spChg chg="mod">
          <ac:chgData name="NGUYEN PHAM ANH THU" userId="baf72463-252b-4d5f-a6ca-5a6327a9888d" providerId="ADAL" clId="{8EB6C612-CFB4-412F-B710-8934F6A62BC7}" dt="2022-04-16T12:32:01.252" v="2519" actId="20577"/>
          <ac:spMkLst>
            <pc:docMk/>
            <pc:sldMk cId="3740427322" sldId="312"/>
            <ac:spMk id="12" creationId="{817205D1-8ECF-4ECE-A9DE-175B9F209F00}"/>
          </ac:spMkLst>
        </pc:spChg>
        <pc:spChg chg="mod">
          <ac:chgData name="NGUYEN PHAM ANH THU" userId="baf72463-252b-4d5f-a6ca-5a6327a9888d" providerId="ADAL" clId="{8EB6C612-CFB4-412F-B710-8934F6A62BC7}" dt="2022-04-16T12:33:28.391" v="2633" actId="20577"/>
          <ac:spMkLst>
            <pc:docMk/>
            <pc:sldMk cId="3740427322" sldId="312"/>
            <ac:spMk id="117" creationId="{C514F8ED-55A3-41ED-A6BF-C88625750094}"/>
          </ac:spMkLst>
        </pc:spChg>
      </pc:sldChg>
      <pc:sldChg chg="add modTransition">
        <pc:chgData name="NGUYEN PHAM ANH THU" userId="baf72463-252b-4d5f-a6ca-5a6327a9888d" providerId="ADAL" clId="{8EB6C612-CFB4-412F-B710-8934F6A62BC7}" dt="2022-04-17T10:28:55.241" v="5448"/>
        <pc:sldMkLst>
          <pc:docMk/>
          <pc:sldMk cId="1338655735" sldId="313"/>
        </pc:sldMkLst>
      </pc:sldChg>
      <pc:sldChg chg="addSp delSp modSp add mod modTransition delAnim modAnim">
        <pc:chgData name="NGUYEN PHAM ANH THU" userId="baf72463-252b-4d5f-a6ca-5a6327a9888d" providerId="ADAL" clId="{8EB6C612-CFB4-412F-B710-8934F6A62BC7}" dt="2022-04-17T10:28:55.241" v="5448"/>
        <pc:sldMkLst>
          <pc:docMk/>
          <pc:sldMk cId="4105231027" sldId="314"/>
        </pc:sldMkLst>
        <pc:spChg chg="add del mod">
          <ac:chgData name="NGUYEN PHAM ANH THU" userId="baf72463-252b-4d5f-a6ca-5a6327a9888d" providerId="ADAL" clId="{8EB6C612-CFB4-412F-B710-8934F6A62BC7}" dt="2022-04-16T11:09:57.712" v="502" actId="478"/>
          <ac:spMkLst>
            <pc:docMk/>
            <pc:sldMk cId="4105231027" sldId="314"/>
            <ac:spMk id="6" creationId="{0FC742B6-A91F-485D-8842-01A7D14839E5}"/>
          </ac:spMkLst>
        </pc:spChg>
        <pc:spChg chg="add mod">
          <ac:chgData name="NGUYEN PHAM ANH THU" userId="baf72463-252b-4d5f-a6ca-5a6327a9888d" providerId="ADAL" clId="{8EB6C612-CFB4-412F-B710-8934F6A62BC7}" dt="2022-04-16T11:14:31.917" v="599" actId="1076"/>
          <ac:spMkLst>
            <pc:docMk/>
            <pc:sldMk cId="4105231027" sldId="314"/>
            <ac:spMk id="7" creationId="{D5BB13D3-FCA1-4E38-8813-070892326943}"/>
          </ac:spMkLst>
        </pc:spChg>
        <pc:spChg chg="add mod">
          <ac:chgData name="NGUYEN PHAM ANH THU" userId="baf72463-252b-4d5f-a6ca-5a6327a9888d" providerId="ADAL" clId="{8EB6C612-CFB4-412F-B710-8934F6A62BC7}" dt="2022-04-16T11:09:12.355" v="498" actId="207"/>
          <ac:spMkLst>
            <pc:docMk/>
            <pc:sldMk cId="4105231027" sldId="314"/>
            <ac:spMk id="13" creationId="{0E7AAE28-7277-4843-9DE7-45498FF9101E}"/>
          </ac:spMkLst>
        </pc:spChg>
        <pc:spChg chg="del">
          <ac:chgData name="NGUYEN PHAM ANH THU" userId="baf72463-252b-4d5f-a6ca-5a6327a9888d" providerId="ADAL" clId="{8EB6C612-CFB4-412F-B710-8934F6A62BC7}" dt="2022-04-16T11:06:49.584" v="386" actId="478"/>
          <ac:spMkLst>
            <pc:docMk/>
            <pc:sldMk cId="4105231027" sldId="314"/>
            <ac:spMk id="23" creationId="{F42B74B9-CC43-4CA2-AEAC-8F0DA46857FD}"/>
          </ac:spMkLst>
        </pc:spChg>
        <pc:picChg chg="del">
          <ac:chgData name="NGUYEN PHAM ANH THU" userId="baf72463-252b-4d5f-a6ca-5a6327a9888d" providerId="ADAL" clId="{8EB6C612-CFB4-412F-B710-8934F6A62BC7}" dt="2022-04-16T11:06:52.257" v="389" actId="478"/>
          <ac:picMkLst>
            <pc:docMk/>
            <pc:sldMk cId="4105231027" sldId="314"/>
            <ac:picMk id="11" creationId="{0F7FA32B-079F-429F-94E6-4077E35DA020}"/>
          </ac:picMkLst>
        </pc:picChg>
        <pc:picChg chg="add del mod">
          <ac:chgData name="NGUYEN PHAM ANH THU" userId="baf72463-252b-4d5f-a6ca-5a6327a9888d" providerId="ADAL" clId="{8EB6C612-CFB4-412F-B710-8934F6A62BC7}" dt="2022-04-16T11:09:35.683" v="500" actId="478"/>
          <ac:picMkLst>
            <pc:docMk/>
            <pc:sldMk cId="4105231027" sldId="314"/>
            <ac:picMk id="14" creationId="{4BC0087B-BDA6-42FA-8EC9-7752D57069A2}"/>
          </ac:picMkLst>
        </pc:picChg>
        <pc:picChg chg="add del mod">
          <ac:chgData name="NGUYEN PHAM ANH THU" userId="baf72463-252b-4d5f-a6ca-5a6327a9888d" providerId="ADAL" clId="{8EB6C612-CFB4-412F-B710-8934F6A62BC7}" dt="2022-04-16T11:09:35.683" v="500" actId="478"/>
          <ac:picMkLst>
            <pc:docMk/>
            <pc:sldMk cId="4105231027" sldId="314"/>
            <ac:picMk id="15" creationId="{D724D74C-E2D5-451F-A2F3-B3F625415D30}"/>
          </ac:picMkLst>
        </pc:picChg>
        <pc:picChg chg="add del mod">
          <ac:chgData name="NGUYEN PHAM ANH THU" userId="baf72463-252b-4d5f-a6ca-5a6327a9888d" providerId="ADAL" clId="{8EB6C612-CFB4-412F-B710-8934F6A62BC7}" dt="2022-04-16T11:09:35.683" v="500" actId="478"/>
          <ac:picMkLst>
            <pc:docMk/>
            <pc:sldMk cId="4105231027" sldId="314"/>
            <ac:picMk id="16" creationId="{EA75108A-7A0D-4F1A-B80B-59BB75E34C67}"/>
          </ac:picMkLst>
        </pc:picChg>
        <pc:picChg chg="add del mod">
          <ac:chgData name="NGUYEN PHAM ANH THU" userId="baf72463-252b-4d5f-a6ca-5a6327a9888d" providerId="ADAL" clId="{8EB6C612-CFB4-412F-B710-8934F6A62BC7}" dt="2022-04-16T11:09:35.683" v="500" actId="478"/>
          <ac:picMkLst>
            <pc:docMk/>
            <pc:sldMk cId="4105231027" sldId="314"/>
            <ac:picMk id="17" creationId="{1451B26F-8837-4A7B-9A8D-F9C206E23FF1}"/>
          </ac:picMkLst>
        </pc:picChg>
        <pc:picChg chg="mod">
          <ac:chgData name="NGUYEN PHAM ANH THU" userId="baf72463-252b-4d5f-a6ca-5a6327a9888d" providerId="ADAL" clId="{8EB6C612-CFB4-412F-B710-8934F6A62BC7}" dt="2022-04-16T11:07:11.477" v="395" actId="14100"/>
          <ac:picMkLst>
            <pc:docMk/>
            <pc:sldMk cId="4105231027" sldId="314"/>
            <ac:picMk id="21" creationId="{35D6DB26-FD17-4DE0-8960-A53C93111245}"/>
          </ac:picMkLst>
        </pc:picChg>
        <pc:picChg chg="del">
          <ac:chgData name="NGUYEN PHAM ANH THU" userId="baf72463-252b-4d5f-a6ca-5a6327a9888d" providerId="ADAL" clId="{8EB6C612-CFB4-412F-B710-8934F6A62BC7}" dt="2022-04-16T11:06:50.115" v="387" actId="478"/>
          <ac:picMkLst>
            <pc:docMk/>
            <pc:sldMk cId="4105231027" sldId="314"/>
            <ac:picMk id="1026" creationId="{07FB667A-BE9E-4C0D-9DC8-6973639D6916}"/>
          </ac:picMkLst>
        </pc:picChg>
        <pc:picChg chg="del">
          <ac:chgData name="NGUYEN PHAM ANH THU" userId="baf72463-252b-4d5f-a6ca-5a6327a9888d" providerId="ADAL" clId="{8EB6C612-CFB4-412F-B710-8934F6A62BC7}" dt="2022-04-16T11:06:51.152" v="388" actId="478"/>
          <ac:picMkLst>
            <pc:docMk/>
            <pc:sldMk cId="4105231027" sldId="314"/>
            <ac:picMk id="1028" creationId="{42F06EB7-AB01-4BC3-9F61-0907E09E269E}"/>
          </ac:picMkLst>
        </pc:picChg>
        <pc:picChg chg="add mod">
          <ac:chgData name="NGUYEN PHAM ANH THU" userId="baf72463-252b-4d5f-a6ca-5a6327a9888d" providerId="ADAL" clId="{8EB6C612-CFB4-412F-B710-8934F6A62BC7}" dt="2022-04-16T11:07:33.549" v="405" actId="1076"/>
          <ac:picMkLst>
            <pc:docMk/>
            <pc:sldMk cId="4105231027" sldId="314"/>
            <ac:picMk id="2050" creationId="{8DDF71C0-D7FF-4FE8-A489-1147232241FE}"/>
          </ac:picMkLst>
        </pc:picChg>
      </pc:sldChg>
      <pc:sldChg chg="addSp modSp add mod modTransition modAnim">
        <pc:chgData name="NGUYEN PHAM ANH THU" userId="baf72463-252b-4d5f-a6ca-5a6327a9888d" providerId="ADAL" clId="{8EB6C612-CFB4-412F-B710-8934F6A62BC7}" dt="2022-04-17T10:28:55.241" v="5448"/>
        <pc:sldMkLst>
          <pc:docMk/>
          <pc:sldMk cId="1708831954" sldId="315"/>
        </pc:sldMkLst>
        <pc:spChg chg="mod">
          <ac:chgData name="NGUYEN PHAM ANH THU" userId="baf72463-252b-4d5f-a6ca-5a6327a9888d" providerId="ADAL" clId="{8EB6C612-CFB4-412F-B710-8934F6A62BC7}" dt="2022-04-16T12:36:10.126" v="3060" actId="20577"/>
          <ac:spMkLst>
            <pc:docMk/>
            <pc:sldMk cId="1708831954" sldId="315"/>
            <ac:spMk id="12" creationId="{817205D1-8ECF-4ECE-A9DE-175B9F209F00}"/>
          </ac:spMkLst>
        </pc:spChg>
        <pc:spChg chg="add mod">
          <ac:chgData name="NGUYEN PHAM ANH THU" userId="baf72463-252b-4d5f-a6ca-5a6327a9888d" providerId="ADAL" clId="{8EB6C612-CFB4-412F-B710-8934F6A62BC7}" dt="2022-04-16T12:37:13.165" v="3082" actId="403"/>
          <ac:spMkLst>
            <pc:docMk/>
            <pc:sldMk cId="1708831954" sldId="315"/>
            <ac:spMk id="53" creationId="{6B6E215C-2D10-41AE-9CFA-E3B357BF39C3}"/>
          </ac:spMkLst>
        </pc:spChg>
        <pc:spChg chg="mod">
          <ac:chgData name="NGUYEN PHAM ANH THU" userId="baf72463-252b-4d5f-a6ca-5a6327a9888d" providerId="ADAL" clId="{8EB6C612-CFB4-412F-B710-8934F6A62BC7}" dt="2022-04-16T12:36:08.930" v="3059" actId="20577"/>
          <ac:spMkLst>
            <pc:docMk/>
            <pc:sldMk cId="1708831954" sldId="315"/>
            <ac:spMk id="56" creationId="{94ECA8CF-C954-4F08-A7BD-9E0A7BB6C9B9}"/>
          </ac:spMkLst>
        </pc:spChg>
        <pc:spChg chg="mod">
          <ac:chgData name="NGUYEN PHAM ANH THU" userId="baf72463-252b-4d5f-a6ca-5a6327a9888d" providerId="ADAL" clId="{8EB6C612-CFB4-412F-B710-8934F6A62BC7}" dt="2022-04-16T12:33:56.751" v="2711" actId="14100"/>
          <ac:spMkLst>
            <pc:docMk/>
            <pc:sldMk cId="1708831954" sldId="315"/>
            <ac:spMk id="117" creationId="{C514F8ED-55A3-41ED-A6BF-C88625750094}"/>
          </ac:spMkLst>
        </pc:spChg>
        <pc:spChg chg="mod">
          <ac:chgData name="NGUYEN PHAM ANH THU" userId="baf72463-252b-4d5f-a6ca-5a6327a9888d" providerId="ADAL" clId="{8EB6C612-CFB4-412F-B710-8934F6A62BC7}" dt="2022-04-16T12:34:50.007" v="2846" actId="20577"/>
          <ac:spMkLst>
            <pc:docMk/>
            <pc:sldMk cId="1708831954" sldId="315"/>
            <ac:spMk id="124" creationId="{6367453D-420B-4D30-B207-A57CC4372B2A}"/>
          </ac:spMkLst>
        </pc:spChg>
        <pc:spChg chg="mod">
          <ac:chgData name="NGUYEN PHAM ANH THU" userId="baf72463-252b-4d5f-a6ca-5a6327a9888d" providerId="ADAL" clId="{8EB6C612-CFB4-412F-B710-8934F6A62BC7}" dt="2022-04-16T12:36:06.136" v="3058" actId="20577"/>
          <ac:spMkLst>
            <pc:docMk/>
            <pc:sldMk cId="1708831954" sldId="315"/>
            <ac:spMk id="125" creationId="{8FEB6CFE-AB0E-4B4E-B91D-88A1DA89A89A}"/>
          </ac:spMkLst>
        </pc:spChg>
      </pc:sldChg>
      <pc:sldChg chg="addSp delSp modSp add mod ord modTransition modAnim">
        <pc:chgData name="NGUYEN PHAM ANH THU" userId="baf72463-252b-4d5f-a6ca-5a6327a9888d" providerId="ADAL" clId="{8EB6C612-CFB4-412F-B710-8934F6A62BC7}" dt="2022-04-17T10:31:02.139" v="5461"/>
        <pc:sldMkLst>
          <pc:docMk/>
          <pc:sldMk cId="3010842499" sldId="316"/>
        </pc:sldMkLst>
        <pc:spChg chg="del mod">
          <ac:chgData name="NGUYEN PHAM ANH THU" userId="baf72463-252b-4d5f-a6ca-5a6327a9888d" providerId="ADAL" clId="{8EB6C612-CFB4-412F-B710-8934F6A62BC7}" dt="2022-04-16T12:40:57.989" v="3214" actId="478"/>
          <ac:spMkLst>
            <pc:docMk/>
            <pc:sldMk cId="3010842499" sldId="316"/>
            <ac:spMk id="7" creationId="{D5BB13D3-FCA1-4E38-8813-070892326943}"/>
          </ac:spMkLst>
        </pc:spChg>
        <pc:spChg chg="add mod">
          <ac:chgData name="NGUYEN PHAM ANH THU" userId="baf72463-252b-4d5f-a6ca-5a6327a9888d" providerId="ADAL" clId="{8EB6C612-CFB4-412F-B710-8934F6A62BC7}" dt="2022-04-16T12:41:52.377" v="3230" actId="1076"/>
          <ac:spMkLst>
            <pc:docMk/>
            <pc:sldMk cId="3010842499" sldId="316"/>
            <ac:spMk id="11" creationId="{F108DBE4-6278-49BA-9C4F-78D477D80EB9}"/>
          </ac:spMkLst>
        </pc:spChg>
        <pc:spChg chg="mod">
          <ac:chgData name="NGUYEN PHAM ANH THU" userId="baf72463-252b-4d5f-a6ca-5a6327a9888d" providerId="ADAL" clId="{8EB6C612-CFB4-412F-B710-8934F6A62BC7}" dt="2022-04-16T12:37:59.656" v="3089" actId="20577"/>
          <ac:spMkLst>
            <pc:docMk/>
            <pc:sldMk cId="3010842499" sldId="316"/>
            <ac:spMk id="13" creationId="{0E7AAE28-7277-4843-9DE7-45498FF9101E}"/>
          </ac:spMkLst>
        </pc:spChg>
        <pc:picChg chg="add mod">
          <ac:chgData name="NGUYEN PHAM ANH THU" userId="baf72463-252b-4d5f-a6ca-5a6327a9888d" providerId="ADAL" clId="{8EB6C612-CFB4-412F-B710-8934F6A62BC7}" dt="2022-04-16T12:41:50.341" v="3229" actId="1076"/>
          <ac:picMkLst>
            <pc:docMk/>
            <pc:sldMk cId="3010842499" sldId="316"/>
            <ac:picMk id="12" creationId="{5631281D-4E6D-4C5A-B534-401C32CD7209}"/>
          </ac:picMkLst>
        </pc:picChg>
      </pc:sldChg>
      <pc:sldChg chg="modSp add modTransition">
        <pc:chgData name="NGUYEN PHAM ANH THU" userId="baf72463-252b-4d5f-a6ca-5a6327a9888d" providerId="ADAL" clId="{8EB6C612-CFB4-412F-B710-8934F6A62BC7}" dt="2022-04-17T10:28:55.241" v="5448"/>
        <pc:sldMkLst>
          <pc:docMk/>
          <pc:sldMk cId="3570412172" sldId="317"/>
        </pc:sldMkLst>
        <pc:picChg chg="mod">
          <ac:chgData name="NGUYEN PHAM ANH THU" userId="baf72463-252b-4d5f-a6ca-5a6327a9888d" providerId="ADAL" clId="{8EB6C612-CFB4-412F-B710-8934F6A62BC7}" dt="2022-04-16T12:40:50.352" v="3213" actId="1076"/>
          <ac:picMkLst>
            <pc:docMk/>
            <pc:sldMk cId="3570412172" sldId="317"/>
            <ac:picMk id="1030" creationId="{774CE22B-387C-4B5E-BF1F-31EEC31C8105}"/>
          </ac:picMkLst>
        </pc:picChg>
      </pc:sldChg>
      <pc:sldChg chg="modSp add mod modTransition modNotesTx">
        <pc:chgData name="NGUYEN PHAM ANH THU" userId="baf72463-252b-4d5f-a6ca-5a6327a9888d" providerId="ADAL" clId="{8EB6C612-CFB4-412F-B710-8934F6A62BC7}" dt="2022-04-17T10:34:53.030" v="5696" actId="20577"/>
        <pc:sldMkLst>
          <pc:docMk/>
          <pc:sldMk cId="1253990598" sldId="318"/>
        </pc:sldMkLst>
        <pc:picChg chg="mod">
          <ac:chgData name="NGUYEN PHAM ANH THU" userId="baf72463-252b-4d5f-a6ca-5a6327a9888d" providerId="ADAL" clId="{8EB6C612-CFB4-412F-B710-8934F6A62BC7}" dt="2022-04-17T10:32:26.381" v="5465"/>
          <ac:picMkLst>
            <pc:docMk/>
            <pc:sldMk cId="1253990598" sldId="318"/>
            <ac:picMk id="2" creationId="{CC6DFC17-25C7-4C08-BF20-E44A7DEAFF8B}"/>
          </ac:picMkLst>
        </pc:picChg>
        <pc:picChg chg="mod">
          <ac:chgData name="NGUYEN PHAM ANH THU" userId="baf72463-252b-4d5f-a6ca-5a6327a9888d" providerId="ADAL" clId="{8EB6C612-CFB4-412F-B710-8934F6A62BC7}" dt="2022-04-17T10:31:48.624" v="5462"/>
          <ac:picMkLst>
            <pc:docMk/>
            <pc:sldMk cId="1253990598" sldId="318"/>
            <ac:picMk id="3" creationId="{FDEE5D25-8E8A-4121-801F-0B215229D059}"/>
          </ac:picMkLst>
        </pc:picChg>
        <pc:picChg chg="mod">
          <ac:chgData name="NGUYEN PHAM ANH THU" userId="baf72463-252b-4d5f-a6ca-5a6327a9888d" providerId="ADAL" clId="{8EB6C612-CFB4-412F-B710-8934F6A62BC7}" dt="2022-04-17T10:32:15.860" v="5463"/>
          <ac:picMkLst>
            <pc:docMk/>
            <pc:sldMk cId="1253990598" sldId="318"/>
            <ac:picMk id="4" creationId="{C9694E0D-6587-4BDB-BE71-B92CC45243E5}"/>
          </ac:picMkLst>
        </pc:picChg>
        <pc:picChg chg="mod">
          <ac:chgData name="NGUYEN PHAM ANH THU" userId="baf72463-252b-4d5f-a6ca-5a6327a9888d" providerId="ADAL" clId="{8EB6C612-CFB4-412F-B710-8934F6A62BC7}" dt="2022-04-17T10:33:51.011" v="5470" actId="1076"/>
          <ac:picMkLst>
            <pc:docMk/>
            <pc:sldMk cId="1253990598" sldId="318"/>
            <ac:picMk id="7" creationId="{77F541A2-23F9-4560-84E9-1608064B1211}"/>
          </ac:picMkLst>
        </pc:picChg>
        <pc:picChg chg="mod">
          <ac:chgData name="NGUYEN PHAM ANH THU" userId="baf72463-252b-4d5f-a6ca-5a6327a9888d" providerId="ADAL" clId="{8EB6C612-CFB4-412F-B710-8934F6A62BC7}" dt="2022-04-17T10:33:51.397" v="5471" actId="1076"/>
          <ac:picMkLst>
            <pc:docMk/>
            <pc:sldMk cId="1253990598" sldId="318"/>
            <ac:picMk id="11" creationId="{8E951F9F-1C59-49B8-A567-1ED70C6C6A21}"/>
          </ac:picMkLst>
        </pc:picChg>
        <pc:picChg chg="mod">
          <ac:chgData name="NGUYEN PHAM ANH THU" userId="baf72463-252b-4d5f-a6ca-5a6327a9888d" providerId="ADAL" clId="{8EB6C612-CFB4-412F-B710-8934F6A62BC7}" dt="2022-04-17T10:32:33.720" v="5466"/>
          <ac:picMkLst>
            <pc:docMk/>
            <pc:sldMk cId="1253990598" sldId="318"/>
            <ac:picMk id="12" creationId="{7EDD3AAF-DB8E-4561-93C6-EEAC45E531CF}"/>
          </ac:picMkLst>
        </pc:picChg>
        <pc:picChg chg="mod">
          <ac:chgData name="NGUYEN PHAM ANH THU" userId="baf72463-252b-4d5f-a6ca-5a6327a9888d" providerId="ADAL" clId="{8EB6C612-CFB4-412F-B710-8934F6A62BC7}" dt="2022-04-17T10:34:04.032" v="5472"/>
          <ac:picMkLst>
            <pc:docMk/>
            <pc:sldMk cId="1253990598" sldId="318"/>
            <ac:picMk id="30" creationId="{1EF07EA3-5CBA-439C-8525-B1455F3ABCB8}"/>
          </ac:picMkLst>
        </pc:picChg>
      </pc:sldChg>
      <pc:sldChg chg="addSp modSp add mod modTransition modAnim modNotesTx">
        <pc:chgData name="NGUYEN PHAM ANH THU" userId="baf72463-252b-4d5f-a6ca-5a6327a9888d" providerId="ADAL" clId="{8EB6C612-CFB4-412F-B710-8934F6A62BC7}" dt="2022-04-17T10:36:14.373" v="5851" actId="20577"/>
        <pc:sldMkLst>
          <pc:docMk/>
          <pc:sldMk cId="4268374983" sldId="319"/>
        </pc:sldMkLst>
        <pc:spChg chg="mod">
          <ac:chgData name="NGUYEN PHAM ANH THU" userId="baf72463-252b-4d5f-a6ca-5a6327a9888d" providerId="ADAL" clId="{8EB6C612-CFB4-412F-B710-8934F6A62BC7}" dt="2022-04-17T09:53:55.196" v="3667" actId="20577"/>
          <ac:spMkLst>
            <pc:docMk/>
            <pc:sldMk cId="4268374983" sldId="319"/>
            <ac:spMk id="5" creationId="{09A04C41-C12B-4474-BCD3-95E387E0F5CC}"/>
          </ac:spMkLst>
        </pc:spChg>
        <pc:spChg chg="mod">
          <ac:chgData name="NGUYEN PHAM ANH THU" userId="baf72463-252b-4d5f-a6ca-5a6327a9888d" providerId="ADAL" clId="{8EB6C612-CFB4-412F-B710-8934F6A62BC7}" dt="2022-04-17T09:51:10.269" v="3474" actId="207"/>
          <ac:spMkLst>
            <pc:docMk/>
            <pc:sldMk cId="4268374983" sldId="319"/>
            <ac:spMk id="6" creationId="{897582DE-79E5-42C2-8C98-E6D9EA76386C}"/>
          </ac:spMkLst>
        </pc:spChg>
        <pc:spChg chg="add mod">
          <ac:chgData name="NGUYEN PHAM ANH THU" userId="baf72463-252b-4d5f-a6ca-5a6327a9888d" providerId="ADAL" clId="{8EB6C612-CFB4-412F-B710-8934F6A62BC7}" dt="2022-04-17T09:51:31.218" v="3476" actId="3062"/>
          <ac:spMkLst>
            <pc:docMk/>
            <pc:sldMk cId="4268374983" sldId="319"/>
            <ac:spMk id="9" creationId="{0CEB687F-9F1D-4C8A-9948-E24CC9DA168F}"/>
          </ac:spMkLst>
        </pc:spChg>
        <pc:picChg chg="add mod modCrop">
          <ac:chgData name="NGUYEN PHAM ANH THU" userId="baf72463-252b-4d5f-a6ca-5a6327a9888d" providerId="ADAL" clId="{8EB6C612-CFB4-412F-B710-8934F6A62BC7}" dt="2022-04-17T09:49:03.935" v="3454" actId="1076"/>
          <ac:picMkLst>
            <pc:docMk/>
            <pc:sldMk cId="4268374983" sldId="319"/>
            <ac:picMk id="3" creationId="{CE62B90F-EAC2-4337-B841-E4C61C24D6E4}"/>
          </ac:picMkLst>
        </pc:picChg>
      </pc:sldChg>
      <pc:sldChg chg="addSp modSp add mod modTransition modAnim modNotesTx">
        <pc:chgData name="NGUYEN PHAM ANH THU" userId="baf72463-252b-4d5f-a6ca-5a6327a9888d" providerId="ADAL" clId="{8EB6C612-CFB4-412F-B710-8934F6A62BC7}" dt="2022-04-17T10:36:18.830" v="5852"/>
        <pc:sldMkLst>
          <pc:docMk/>
          <pc:sldMk cId="1934855598" sldId="320"/>
        </pc:sldMkLst>
        <pc:spChg chg="mod">
          <ac:chgData name="NGUYEN PHAM ANH THU" userId="baf72463-252b-4d5f-a6ca-5a6327a9888d" providerId="ADAL" clId="{8EB6C612-CFB4-412F-B710-8934F6A62BC7}" dt="2022-04-17T10:03:04.310" v="4146" actId="14100"/>
          <ac:spMkLst>
            <pc:docMk/>
            <pc:sldMk cId="1934855598" sldId="320"/>
            <ac:spMk id="5" creationId="{09A04C41-C12B-4474-BCD3-95E387E0F5CC}"/>
          </ac:spMkLst>
        </pc:spChg>
        <pc:spChg chg="mod">
          <ac:chgData name="NGUYEN PHAM ANH THU" userId="baf72463-252b-4d5f-a6ca-5a6327a9888d" providerId="ADAL" clId="{8EB6C612-CFB4-412F-B710-8934F6A62BC7}" dt="2022-04-17T09:59:10.895" v="3682" actId="20577"/>
          <ac:spMkLst>
            <pc:docMk/>
            <pc:sldMk cId="1934855598" sldId="320"/>
            <ac:spMk id="6" creationId="{897582DE-79E5-42C2-8C98-E6D9EA76386C}"/>
          </ac:spMkLst>
        </pc:spChg>
        <pc:spChg chg="add mod">
          <ac:chgData name="NGUYEN PHAM ANH THU" userId="baf72463-252b-4d5f-a6ca-5a6327a9888d" providerId="ADAL" clId="{8EB6C612-CFB4-412F-B710-8934F6A62BC7}" dt="2022-04-17T10:01:10.381" v="3826" actId="1038"/>
          <ac:spMkLst>
            <pc:docMk/>
            <pc:sldMk cId="1934855598" sldId="320"/>
            <ac:spMk id="9" creationId="{A1E7C87A-3319-489B-9ADB-7EE09DD36ECF}"/>
          </ac:spMkLst>
        </pc:spChg>
        <pc:picChg chg="add mod">
          <ac:chgData name="NGUYEN PHAM ANH THU" userId="baf72463-252b-4d5f-a6ca-5a6327a9888d" providerId="ADAL" clId="{8EB6C612-CFB4-412F-B710-8934F6A62BC7}" dt="2022-04-17T10:01:01.310" v="3823" actId="1076"/>
          <ac:picMkLst>
            <pc:docMk/>
            <pc:sldMk cId="1934855598" sldId="320"/>
            <ac:picMk id="3" creationId="{567A32DC-BF36-4609-9D53-78CEF1A9F2A1}"/>
          </ac:picMkLst>
        </pc:picChg>
      </pc:sldChg>
      <pc:sldChg chg="addSp modSp add mod modTransition modAnim modNotesTx">
        <pc:chgData name="NGUYEN PHAM ANH THU" userId="baf72463-252b-4d5f-a6ca-5a6327a9888d" providerId="ADAL" clId="{8EB6C612-CFB4-412F-B710-8934F6A62BC7}" dt="2022-04-17T10:36:20.892" v="5853"/>
        <pc:sldMkLst>
          <pc:docMk/>
          <pc:sldMk cId="3365338953" sldId="321"/>
        </pc:sldMkLst>
        <pc:spChg chg="mod">
          <ac:chgData name="NGUYEN PHAM ANH THU" userId="baf72463-252b-4d5f-a6ca-5a6327a9888d" providerId="ADAL" clId="{8EB6C612-CFB4-412F-B710-8934F6A62BC7}" dt="2022-04-17T10:10:05.614" v="4594" actId="14100"/>
          <ac:spMkLst>
            <pc:docMk/>
            <pc:sldMk cId="3365338953" sldId="321"/>
            <ac:spMk id="5" creationId="{09A04C41-C12B-4474-BCD3-95E387E0F5CC}"/>
          </ac:spMkLst>
        </pc:spChg>
        <pc:spChg chg="mod">
          <ac:chgData name="NGUYEN PHAM ANH THU" userId="baf72463-252b-4d5f-a6ca-5a6327a9888d" providerId="ADAL" clId="{8EB6C612-CFB4-412F-B710-8934F6A62BC7}" dt="2022-04-17T10:08:59.590" v="4286" actId="208"/>
          <ac:spMkLst>
            <pc:docMk/>
            <pc:sldMk cId="3365338953" sldId="321"/>
            <ac:spMk id="6" creationId="{897582DE-79E5-42C2-8C98-E6D9EA76386C}"/>
          </ac:spMkLst>
        </pc:spChg>
        <pc:spChg chg="add mod">
          <ac:chgData name="NGUYEN PHAM ANH THU" userId="baf72463-252b-4d5f-a6ca-5a6327a9888d" providerId="ADAL" clId="{8EB6C612-CFB4-412F-B710-8934F6A62BC7}" dt="2022-04-17T10:08:39.373" v="4284" actId="1076"/>
          <ac:spMkLst>
            <pc:docMk/>
            <pc:sldMk cId="3365338953" sldId="321"/>
            <ac:spMk id="9" creationId="{ECAB41B5-0962-4C74-97C8-269A870912D4}"/>
          </ac:spMkLst>
        </pc:spChg>
        <pc:picChg chg="add mod">
          <ac:chgData name="NGUYEN PHAM ANH THU" userId="baf72463-252b-4d5f-a6ca-5a6327a9888d" providerId="ADAL" clId="{8EB6C612-CFB4-412F-B710-8934F6A62BC7}" dt="2022-04-17T10:07:38.317" v="4155" actId="14100"/>
          <ac:picMkLst>
            <pc:docMk/>
            <pc:sldMk cId="3365338953" sldId="321"/>
            <ac:picMk id="3" creationId="{09E22A63-B7AF-4242-A7D7-9B79A59D68DE}"/>
          </ac:picMkLst>
        </pc:picChg>
      </pc:sldChg>
      <pc:sldChg chg="addSp modSp add mod modTransition modAnim modNotesTx">
        <pc:chgData name="NGUYEN PHAM ANH THU" userId="baf72463-252b-4d5f-a6ca-5a6327a9888d" providerId="ADAL" clId="{8EB6C612-CFB4-412F-B710-8934F6A62BC7}" dt="2022-04-17T10:36:23.192" v="5854"/>
        <pc:sldMkLst>
          <pc:docMk/>
          <pc:sldMk cId="4201474849" sldId="322"/>
        </pc:sldMkLst>
        <pc:spChg chg="mod">
          <ac:chgData name="NGUYEN PHAM ANH THU" userId="baf72463-252b-4d5f-a6ca-5a6327a9888d" providerId="ADAL" clId="{8EB6C612-CFB4-412F-B710-8934F6A62BC7}" dt="2022-04-17T10:14:41.949" v="4969" actId="14100"/>
          <ac:spMkLst>
            <pc:docMk/>
            <pc:sldMk cId="4201474849" sldId="322"/>
            <ac:spMk id="5" creationId="{09A04C41-C12B-4474-BCD3-95E387E0F5CC}"/>
          </ac:spMkLst>
        </pc:spChg>
        <pc:spChg chg="mod">
          <ac:chgData name="NGUYEN PHAM ANH THU" userId="baf72463-252b-4d5f-a6ca-5a6327a9888d" providerId="ADAL" clId="{8EB6C612-CFB4-412F-B710-8934F6A62BC7}" dt="2022-04-17T10:11:16.405" v="4604" actId="20577"/>
          <ac:spMkLst>
            <pc:docMk/>
            <pc:sldMk cId="4201474849" sldId="322"/>
            <ac:spMk id="6" creationId="{897582DE-79E5-42C2-8C98-E6D9EA76386C}"/>
          </ac:spMkLst>
        </pc:spChg>
        <pc:spChg chg="add mod">
          <ac:chgData name="NGUYEN PHAM ANH THU" userId="baf72463-252b-4d5f-a6ca-5a6327a9888d" providerId="ADAL" clId="{8EB6C612-CFB4-412F-B710-8934F6A62BC7}" dt="2022-04-17T10:13:07.161" v="4674" actId="14100"/>
          <ac:spMkLst>
            <pc:docMk/>
            <pc:sldMk cId="4201474849" sldId="322"/>
            <ac:spMk id="9" creationId="{BC59A4B0-3510-4379-8773-52760DDB3490}"/>
          </ac:spMkLst>
        </pc:spChg>
        <pc:picChg chg="add mod">
          <ac:chgData name="NGUYEN PHAM ANH THU" userId="baf72463-252b-4d5f-a6ca-5a6327a9888d" providerId="ADAL" clId="{8EB6C612-CFB4-412F-B710-8934F6A62BC7}" dt="2022-04-17T10:12:21.813" v="4612" actId="1076"/>
          <ac:picMkLst>
            <pc:docMk/>
            <pc:sldMk cId="4201474849" sldId="322"/>
            <ac:picMk id="3" creationId="{F19CA8B3-BDCC-4A43-ADD8-479236F6FC41}"/>
          </ac:picMkLst>
        </pc:picChg>
      </pc:sldChg>
      <pc:sldChg chg="addSp modSp add mod modTransition modAnim modNotesTx">
        <pc:chgData name="NGUYEN PHAM ANH THU" userId="baf72463-252b-4d5f-a6ca-5a6327a9888d" providerId="ADAL" clId="{8EB6C612-CFB4-412F-B710-8934F6A62BC7}" dt="2022-04-17T10:36:25.157" v="5855"/>
        <pc:sldMkLst>
          <pc:docMk/>
          <pc:sldMk cId="416861325" sldId="323"/>
        </pc:sldMkLst>
        <pc:spChg chg="mod">
          <ac:chgData name="NGUYEN PHAM ANH THU" userId="baf72463-252b-4d5f-a6ca-5a6327a9888d" providerId="ADAL" clId="{8EB6C612-CFB4-412F-B710-8934F6A62BC7}" dt="2022-04-17T10:20:51.292" v="5121" actId="1076"/>
          <ac:spMkLst>
            <pc:docMk/>
            <pc:sldMk cId="416861325" sldId="323"/>
            <ac:spMk id="5" creationId="{09A04C41-C12B-4474-BCD3-95E387E0F5CC}"/>
          </ac:spMkLst>
        </pc:spChg>
        <pc:spChg chg="mod">
          <ac:chgData name="NGUYEN PHAM ANH THU" userId="baf72463-252b-4d5f-a6ca-5a6327a9888d" providerId="ADAL" clId="{8EB6C612-CFB4-412F-B710-8934F6A62BC7}" dt="2022-04-17T10:19:07.982" v="4988" actId="14100"/>
          <ac:spMkLst>
            <pc:docMk/>
            <pc:sldMk cId="416861325" sldId="323"/>
            <ac:spMk id="6" creationId="{897582DE-79E5-42C2-8C98-E6D9EA76386C}"/>
          </ac:spMkLst>
        </pc:spChg>
        <pc:spChg chg="add mod">
          <ac:chgData name="NGUYEN PHAM ANH THU" userId="baf72463-252b-4d5f-a6ca-5a6327a9888d" providerId="ADAL" clId="{8EB6C612-CFB4-412F-B710-8934F6A62BC7}" dt="2022-04-17T10:20:02.765" v="5107" actId="1076"/>
          <ac:spMkLst>
            <pc:docMk/>
            <pc:sldMk cId="416861325" sldId="323"/>
            <ac:spMk id="9" creationId="{58B00235-9396-4C99-B88F-D860191B746B}"/>
          </ac:spMkLst>
        </pc:spChg>
        <pc:picChg chg="add mod">
          <ac:chgData name="NGUYEN PHAM ANH THU" userId="baf72463-252b-4d5f-a6ca-5a6327a9888d" providerId="ADAL" clId="{8EB6C612-CFB4-412F-B710-8934F6A62BC7}" dt="2022-04-17T10:19:00.564" v="4986" actId="14100"/>
          <ac:picMkLst>
            <pc:docMk/>
            <pc:sldMk cId="416861325" sldId="323"/>
            <ac:picMk id="3" creationId="{A6751799-B32F-4790-B9BF-7B9FDAA8C113}"/>
          </ac:picMkLst>
        </pc:picChg>
        <pc:picChg chg="mod">
          <ac:chgData name="NGUYEN PHAM ANH THU" userId="baf72463-252b-4d5f-a6ca-5a6327a9888d" providerId="ADAL" clId="{8EB6C612-CFB4-412F-B710-8934F6A62BC7}" dt="2022-04-17T10:19:12.171" v="4989" actId="1076"/>
          <ac:picMkLst>
            <pc:docMk/>
            <pc:sldMk cId="416861325" sldId="323"/>
            <ac:picMk id="3080" creationId="{4241643B-8F17-4847-AF1F-AEA5E867318E}"/>
          </ac:picMkLst>
        </pc:picChg>
      </pc:sldChg>
      <pc:sldChg chg="addSp modSp add del mod modTransition modAnim modNotesTx">
        <pc:chgData name="NGUYEN PHAM ANH THU" userId="baf72463-252b-4d5f-a6ca-5a6327a9888d" providerId="ADAL" clId="{8EB6C612-CFB4-412F-B710-8934F6A62BC7}" dt="2022-04-17T10:36:26.721" v="5856"/>
        <pc:sldMkLst>
          <pc:docMk/>
          <pc:sldMk cId="276854479" sldId="324"/>
        </pc:sldMkLst>
        <pc:spChg chg="mod">
          <ac:chgData name="NGUYEN PHAM ANH THU" userId="baf72463-252b-4d5f-a6ca-5a6327a9888d" providerId="ADAL" clId="{8EB6C612-CFB4-412F-B710-8934F6A62BC7}" dt="2022-04-17T10:26:03.020" v="5427" actId="14100"/>
          <ac:spMkLst>
            <pc:docMk/>
            <pc:sldMk cId="276854479" sldId="324"/>
            <ac:spMk id="5" creationId="{09A04C41-C12B-4474-BCD3-95E387E0F5CC}"/>
          </ac:spMkLst>
        </pc:spChg>
        <pc:spChg chg="mod">
          <ac:chgData name="NGUYEN PHAM ANH THU" userId="baf72463-252b-4d5f-a6ca-5a6327a9888d" providerId="ADAL" clId="{8EB6C612-CFB4-412F-B710-8934F6A62BC7}" dt="2022-04-17T10:23:23.935" v="5139" actId="1582"/>
          <ac:spMkLst>
            <pc:docMk/>
            <pc:sldMk cId="276854479" sldId="324"/>
            <ac:spMk id="6" creationId="{897582DE-79E5-42C2-8C98-E6D9EA76386C}"/>
          </ac:spMkLst>
        </pc:spChg>
        <pc:spChg chg="add mod">
          <ac:chgData name="NGUYEN PHAM ANH THU" userId="baf72463-252b-4d5f-a6ca-5a6327a9888d" providerId="ADAL" clId="{8EB6C612-CFB4-412F-B710-8934F6A62BC7}" dt="2022-04-17T10:24:29.116" v="5315" actId="1076"/>
          <ac:spMkLst>
            <pc:docMk/>
            <pc:sldMk cId="276854479" sldId="324"/>
            <ac:spMk id="9" creationId="{E97E7542-B2E1-4E0A-BA25-31B94FC6A710}"/>
          </ac:spMkLst>
        </pc:spChg>
        <pc:picChg chg="add mod">
          <ac:chgData name="NGUYEN PHAM ANH THU" userId="baf72463-252b-4d5f-a6ca-5a6327a9888d" providerId="ADAL" clId="{8EB6C612-CFB4-412F-B710-8934F6A62BC7}" dt="2022-04-17T10:22:39.732" v="5130" actId="14100"/>
          <ac:picMkLst>
            <pc:docMk/>
            <pc:sldMk cId="276854479" sldId="324"/>
            <ac:picMk id="3" creationId="{5AD05488-E8FB-46E0-927A-463815AAD6EB}"/>
          </ac:picMkLst>
        </pc:picChg>
      </pc:sldChg>
      <pc:sldChg chg="addSp delSp modSp add mod ord modTransition">
        <pc:chgData name="NGUYEN PHAM ANH THU" userId="baf72463-252b-4d5f-a6ca-5a6327a9888d" providerId="ADAL" clId="{8EB6C612-CFB4-412F-B710-8934F6A62BC7}" dt="2022-04-17T10:28:55.241" v="5448"/>
        <pc:sldMkLst>
          <pc:docMk/>
          <pc:sldMk cId="2872225708" sldId="325"/>
        </pc:sldMkLst>
        <pc:spChg chg="mod">
          <ac:chgData name="NGUYEN PHAM ANH THU" userId="baf72463-252b-4d5f-a6ca-5a6327a9888d" providerId="ADAL" clId="{8EB6C612-CFB4-412F-B710-8934F6A62BC7}" dt="2022-04-17T09:44:16.535" v="3338" actId="1076"/>
          <ac:spMkLst>
            <pc:docMk/>
            <pc:sldMk cId="2872225708" sldId="325"/>
            <ac:spMk id="23" creationId="{F42B74B9-CC43-4CA2-AEAC-8F0DA46857FD}"/>
          </ac:spMkLst>
        </pc:spChg>
        <pc:picChg chg="mod">
          <ac:chgData name="NGUYEN PHAM ANH THU" userId="baf72463-252b-4d5f-a6ca-5a6327a9888d" providerId="ADAL" clId="{8EB6C612-CFB4-412F-B710-8934F6A62BC7}" dt="2022-04-17T09:38:22.154" v="3304" actId="1076"/>
          <ac:picMkLst>
            <pc:docMk/>
            <pc:sldMk cId="2872225708" sldId="325"/>
            <ac:picMk id="3" creationId="{6148D6B6-B80A-4024-9189-E9B453F50892}"/>
          </ac:picMkLst>
        </pc:picChg>
        <pc:picChg chg="add del mod">
          <ac:chgData name="NGUYEN PHAM ANH THU" userId="baf72463-252b-4d5f-a6ca-5a6327a9888d" providerId="ADAL" clId="{8EB6C612-CFB4-412F-B710-8934F6A62BC7}" dt="2022-04-17T09:42:56.338" v="3326" actId="478"/>
          <ac:picMkLst>
            <pc:docMk/>
            <pc:sldMk cId="2872225708" sldId="325"/>
            <ac:picMk id="6" creationId="{5F281EEA-E427-41A0-AE71-AE49972EFA22}"/>
          </ac:picMkLst>
        </pc:picChg>
        <pc:picChg chg="add del mod">
          <ac:chgData name="NGUYEN PHAM ANH THU" userId="baf72463-252b-4d5f-a6ca-5a6327a9888d" providerId="ADAL" clId="{8EB6C612-CFB4-412F-B710-8934F6A62BC7}" dt="2022-04-17T09:44:03.226" v="3333" actId="478"/>
          <ac:picMkLst>
            <pc:docMk/>
            <pc:sldMk cId="2872225708" sldId="325"/>
            <ac:picMk id="7" creationId="{00B989C5-525B-4F02-B059-B411EE57930B}"/>
          </ac:picMkLst>
        </pc:picChg>
        <pc:picChg chg="del">
          <ac:chgData name="NGUYEN PHAM ANH THU" userId="baf72463-252b-4d5f-a6ca-5a6327a9888d" providerId="ADAL" clId="{8EB6C612-CFB4-412F-B710-8934F6A62BC7}" dt="2022-04-17T09:37:39.320" v="3299" actId="478"/>
          <ac:picMkLst>
            <pc:docMk/>
            <pc:sldMk cId="2872225708" sldId="325"/>
            <ac:picMk id="11" creationId="{0F7FA32B-079F-429F-94E6-4077E35DA020}"/>
          </ac:picMkLst>
        </pc:picChg>
        <pc:picChg chg="del">
          <ac:chgData name="NGUYEN PHAM ANH THU" userId="baf72463-252b-4d5f-a6ca-5a6327a9888d" providerId="ADAL" clId="{8EB6C612-CFB4-412F-B710-8934F6A62BC7}" dt="2022-04-17T09:37:15.154" v="3236" actId="478"/>
          <ac:picMkLst>
            <pc:docMk/>
            <pc:sldMk cId="2872225708" sldId="325"/>
            <ac:picMk id="1026" creationId="{07FB667A-BE9E-4C0D-9DC8-6973639D6916}"/>
          </ac:picMkLst>
        </pc:picChg>
        <pc:picChg chg="add mod">
          <ac:chgData name="NGUYEN PHAM ANH THU" userId="baf72463-252b-4d5f-a6ca-5a6327a9888d" providerId="ADAL" clId="{8EB6C612-CFB4-412F-B710-8934F6A62BC7}" dt="2022-04-17T09:44:08.750" v="3337" actId="1076"/>
          <ac:picMkLst>
            <pc:docMk/>
            <pc:sldMk cId="2872225708" sldId="325"/>
            <ac:picMk id="1030" creationId="{30B386CA-F164-46D5-B3AD-590C0EFA2A60}"/>
          </ac:picMkLst>
        </pc:picChg>
      </pc:sldChg>
      <pc:sldChg chg="add del">
        <pc:chgData name="NGUYEN PHAM ANH THU" userId="baf72463-252b-4d5f-a6ca-5a6327a9888d" providerId="ADAL" clId="{8EB6C612-CFB4-412F-B710-8934F6A62BC7}" dt="2022-04-16T12:38:48.837" v="3179" actId="27028"/>
        <pc:sldMkLst>
          <pc:docMk/>
          <pc:sldMk cId="3307847377" sldId="325"/>
        </pc:sldMkLst>
      </pc:sldChg>
      <pc:sldMasterChg chg="delSp add mod modTransition addSldLayout modSldLayout">
        <pc:chgData name="NGUYEN PHAM ANH THU" userId="baf72463-252b-4d5f-a6ca-5a6327a9888d" providerId="ADAL" clId="{8EB6C612-CFB4-412F-B710-8934F6A62BC7}" dt="2022-04-17T10:28:55.241" v="5448"/>
        <pc:sldMasterMkLst>
          <pc:docMk/>
          <pc:sldMasterMk cId="579119894" sldId="2147483648"/>
        </pc:sldMasterMkLst>
        <pc:picChg chg="del">
          <ac:chgData name="NGUYEN PHAM ANH THU" userId="baf72463-252b-4d5f-a6ca-5a6327a9888d" providerId="ADAL" clId="{8EB6C612-CFB4-412F-B710-8934F6A62BC7}" dt="2022-04-16T12:39:13.519" v="3182" actId="478"/>
          <ac:picMkLst>
            <pc:docMk/>
            <pc:sldMasterMk cId="579119894" sldId="2147483648"/>
            <ac:picMk id="7" creationId="{81108C1F-0EEF-4A47-941E-596A5D1C67D7}"/>
          </ac:picMkLst>
        </pc:picChg>
        <pc:sldLayoutChg chg="ad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579119894" sldId="2147483648"/>
            <pc:sldLayoutMk cId="3705176348" sldId="2147483649"/>
          </pc:sldLayoutMkLst>
        </pc:sldLayoutChg>
        <pc:sldLayoutChg chg="ad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579119894" sldId="2147483648"/>
            <pc:sldLayoutMk cId="1474462926" sldId="2147483650"/>
          </pc:sldLayoutMkLst>
        </pc:sldLayoutChg>
        <pc:sldLayoutChg chg="ad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579119894" sldId="2147483648"/>
            <pc:sldLayoutMk cId="1625493832" sldId="2147483651"/>
          </pc:sldLayoutMkLst>
        </pc:sldLayoutChg>
        <pc:sldLayoutChg chg="ad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579119894" sldId="2147483648"/>
            <pc:sldLayoutMk cId="1317461497" sldId="2147483652"/>
          </pc:sldLayoutMkLst>
        </pc:sldLayoutChg>
        <pc:sldLayoutChg chg="ad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579119894" sldId="2147483648"/>
            <pc:sldLayoutMk cId="1846319739" sldId="2147483653"/>
          </pc:sldLayoutMkLst>
        </pc:sldLayoutChg>
        <pc:sldLayoutChg chg="ad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579119894" sldId="2147483648"/>
            <pc:sldLayoutMk cId="3265863601" sldId="2147483654"/>
          </pc:sldLayoutMkLst>
        </pc:sldLayoutChg>
        <pc:sldLayoutChg chg="delSp add mo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579119894" sldId="2147483648"/>
            <pc:sldLayoutMk cId="842119309" sldId="2147483655"/>
          </pc:sldLayoutMkLst>
          <pc:picChg chg="del">
            <ac:chgData name="NGUYEN PHAM ANH THU" userId="baf72463-252b-4d5f-a6ca-5a6327a9888d" providerId="ADAL" clId="{8EB6C612-CFB4-412F-B710-8934F6A62BC7}" dt="2022-04-16T12:38:57.062" v="3180" actId="478"/>
            <ac:picMkLst>
              <pc:docMk/>
              <pc:sldMasterMk cId="579119894" sldId="2147483648"/>
              <pc:sldLayoutMk cId="842119309" sldId="2147483655"/>
              <ac:picMk id="5" creationId="{4427C8B4-02D8-4531-942F-29DF1382982A}"/>
            </ac:picMkLst>
          </pc:picChg>
        </pc:sldLayoutChg>
        <pc:sldLayoutChg chg="ad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579119894" sldId="2147483648"/>
            <pc:sldLayoutMk cId="1900733999" sldId="2147483656"/>
          </pc:sldLayoutMkLst>
        </pc:sldLayoutChg>
        <pc:sldLayoutChg chg="ad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579119894" sldId="2147483648"/>
            <pc:sldLayoutMk cId="3231297050" sldId="2147483657"/>
          </pc:sldLayoutMkLst>
        </pc:sldLayoutChg>
        <pc:sldLayoutChg chg="ad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579119894" sldId="2147483648"/>
            <pc:sldLayoutMk cId="2860463713" sldId="2147483658"/>
          </pc:sldLayoutMkLst>
        </pc:sldLayoutChg>
        <pc:sldLayoutChg chg="ad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579119894" sldId="2147483648"/>
            <pc:sldLayoutMk cId="2201364487" sldId="2147483659"/>
          </pc:sldLayoutMkLst>
        </pc:sldLayoutChg>
      </pc:sldMasterChg>
      <pc:sldMasterChg chg="replId modTransition modSldLayout">
        <pc:chgData name="NGUYEN PHAM ANH THU" userId="baf72463-252b-4d5f-a6ca-5a6327a9888d" providerId="ADAL" clId="{8EB6C612-CFB4-412F-B710-8934F6A62BC7}" dt="2022-04-17T10:28:55.241" v="5448"/>
        <pc:sldMasterMkLst>
          <pc:docMk/>
          <pc:sldMasterMk cId="4027771848" sldId="2147483660"/>
        </pc:sldMasterMkLst>
        <pc:sldLayoutChg chg="replI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4027771848" sldId="2147483660"/>
            <pc:sldLayoutMk cId="877270276" sldId="2147483661"/>
          </pc:sldLayoutMkLst>
        </pc:sldLayoutChg>
        <pc:sldLayoutChg chg="replI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4027771848" sldId="2147483660"/>
            <pc:sldLayoutMk cId="2712348050" sldId="2147483662"/>
          </pc:sldLayoutMkLst>
        </pc:sldLayoutChg>
        <pc:sldLayoutChg chg="replI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4027771848" sldId="2147483660"/>
            <pc:sldLayoutMk cId="4018325551" sldId="2147483663"/>
          </pc:sldLayoutMkLst>
        </pc:sldLayoutChg>
        <pc:sldLayoutChg chg="replI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4027771848" sldId="2147483660"/>
            <pc:sldLayoutMk cId="1047949308" sldId="2147483664"/>
          </pc:sldLayoutMkLst>
        </pc:sldLayoutChg>
        <pc:sldLayoutChg chg="replI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4027771848" sldId="2147483660"/>
            <pc:sldLayoutMk cId="1773707924" sldId="2147483665"/>
          </pc:sldLayoutMkLst>
        </pc:sldLayoutChg>
        <pc:sldLayoutChg chg="replI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4027771848" sldId="2147483660"/>
            <pc:sldLayoutMk cId="996820019" sldId="2147483669"/>
          </pc:sldLayoutMkLst>
        </pc:sldLayoutChg>
        <pc:sldLayoutChg chg="replI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4027771848" sldId="2147483660"/>
            <pc:sldLayoutMk cId="812899625" sldId="2147483670"/>
          </pc:sldLayoutMkLst>
        </pc:sldLayoutChg>
        <pc:sldLayoutChg chg="replI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4027771848" sldId="2147483660"/>
            <pc:sldLayoutMk cId="1452152339" sldId="2147483671"/>
          </pc:sldLayoutMkLst>
        </pc:sldLayoutChg>
        <pc:sldLayoutChg chg="replI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4027771848" sldId="2147483660"/>
            <pc:sldLayoutMk cId="2402065760" sldId="2147483674"/>
          </pc:sldLayoutMkLst>
        </pc:sldLayoutChg>
        <pc:sldLayoutChg chg="replI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4027771848" sldId="2147483660"/>
            <pc:sldLayoutMk cId="1112978673" sldId="2147483676"/>
          </pc:sldLayoutMkLst>
        </pc:sldLayoutChg>
        <pc:sldLayoutChg chg="replId modTransition">
          <pc:chgData name="NGUYEN PHAM ANH THU" userId="baf72463-252b-4d5f-a6ca-5a6327a9888d" providerId="ADAL" clId="{8EB6C612-CFB4-412F-B710-8934F6A62BC7}" dt="2022-04-17T10:28:55.241" v="5448"/>
          <pc:sldLayoutMkLst>
            <pc:docMk/>
            <pc:sldMasterMk cId="4027771848" sldId="2147483660"/>
            <pc:sldLayoutMk cId="3556650992" sldId="2147483677"/>
          </pc:sldLayoutMkLst>
        </pc:sldLayoutChg>
      </pc:sldMasterChg>
      <pc:sldMasterChg chg="delSp add mod replId addSldLayout delSldLayout modSldLayout">
        <pc:chgData name="NGUYEN PHAM ANH THU" userId="baf72463-252b-4d5f-a6ca-5a6327a9888d" providerId="ADAL" clId="{8EB6C612-CFB4-412F-B710-8934F6A62BC7}" dt="2022-04-16T12:39:54.553" v="3184" actId="2696"/>
        <pc:sldMasterMkLst>
          <pc:docMk/>
          <pc:sldMasterMk cId="4018146389" sldId="2147483666"/>
        </pc:sldMasterMkLst>
        <pc:spChg chg="del">
          <ac:chgData name="NGUYEN PHAM ANH THU" userId="baf72463-252b-4d5f-a6ca-5a6327a9888d" providerId="ADAL" clId="{8EB6C612-CFB4-412F-B710-8934F6A62BC7}" dt="2022-04-16T12:39:32.394" v="3183" actId="478"/>
          <ac:spMkLst>
            <pc:docMk/>
            <pc:sldMasterMk cId="4018146389" sldId="2147483666"/>
            <ac:spMk id="8" creationId="{189B9457-5561-4B17-B798-D34FCDF00C0E}"/>
          </ac:spMkLst>
        </pc:spChg>
        <pc:picChg chg="del">
          <ac:chgData name="NGUYEN PHAM ANH THU" userId="baf72463-252b-4d5f-a6ca-5a6327a9888d" providerId="ADAL" clId="{8EB6C612-CFB4-412F-B710-8934F6A62BC7}" dt="2022-04-16T12:39:07.693" v="3181" actId="478"/>
          <ac:picMkLst>
            <pc:docMk/>
            <pc:sldMasterMk cId="4018146389" sldId="2147483666"/>
            <ac:picMk id="37" creationId="{FD5EAFBF-0754-47F3-8C60-680C48E0850C}"/>
          </ac:picMkLst>
        </pc:picChg>
        <pc:sldLayoutChg chg="add replId">
          <pc:chgData name="NGUYEN PHAM ANH THU" userId="baf72463-252b-4d5f-a6ca-5a6327a9888d" providerId="ADAL" clId="{8EB6C612-CFB4-412F-B710-8934F6A62BC7}" dt="2022-04-16T12:38:16.771" v="3090" actId="27028"/>
          <pc:sldLayoutMkLst>
            <pc:docMk/>
            <pc:sldMasterMk cId="4018146389" sldId="2147483666"/>
            <pc:sldLayoutMk cId="1637402964" sldId="2147483667"/>
          </pc:sldLayoutMkLst>
        </pc:sldLayoutChg>
        <pc:sldLayoutChg chg="add del replId">
          <pc:chgData name="NGUYEN PHAM ANH THU" userId="baf72463-252b-4d5f-a6ca-5a6327a9888d" providerId="ADAL" clId="{8EB6C612-CFB4-412F-B710-8934F6A62BC7}" dt="2022-04-16T12:39:54.553" v="3184" actId="2696"/>
          <pc:sldLayoutMkLst>
            <pc:docMk/>
            <pc:sldMasterMk cId="4018146389" sldId="2147483666"/>
            <pc:sldLayoutMk cId="4275132806" sldId="2147483668"/>
          </pc:sldLayoutMkLst>
        </pc:sldLayoutChg>
        <pc:sldLayoutChg chg="add replId">
          <pc:chgData name="NGUYEN PHAM ANH THU" userId="baf72463-252b-4d5f-a6ca-5a6327a9888d" providerId="ADAL" clId="{8EB6C612-CFB4-412F-B710-8934F6A62BC7}" dt="2022-04-16T12:38:16.771" v="3090" actId="27028"/>
          <pc:sldLayoutMkLst>
            <pc:docMk/>
            <pc:sldMasterMk cId="4018146389" sldId="2147483666"/>
            <pc:sldLayoutMk cId="2623287398" sldId="2147483672"/>
          </pc:sldLayoutMkLst>
        </pc:sldLayoutChg>
        <pc:sldLayoutChg chg="add replId">
          <pc:chgData name="NGUYEN PHAM ANH THU" userId="baf72463-252b-4d5f-a6ca-5a6327a9888d" providerId="ADAL" clId="{8EB6C612-CFB4-412F-B710-8934F6A62BC7}" dt="2022-04-16T12:38:16.771" v="3090" actId="27028"/>
          <pc:sldLayoutMkLst>
            <pc:docMk/>
            <pc:sldMasterMk cId="4018146389" sldId="2147483666"/>
            <pc:sldLayoutMk cId="2464966745" sldId="2147483673"/>
          </pc:sldLayoutMkLst>
        </pc:sldLayoutChg>
        <pc:sldLayoutChg chg="add replId">
          <pc:chgData name="NGUYEN PHAM ANH THU" userId="baf72463-252b-4d5f-a6ca-5a6327a9888d" providerId="ADAL" clId="{8EB6C612-CFB4-412F-B710-8934F6A62BC7}" dt="2022-04-16T12:38:16.771" v="3090" actId="27028"/>
          <pc:sldLayoutMkLst>
            <pc:docMk/>
            <pc:sldMasterMk cId="4018146389" sldId="2147483666"/>
            <pc:sldLayoutMk cId="1804034019" sldId="2147483675"/>
          </pc:sldLayoutMkLst>
        </pc:sldLayoutChg>
      </pc:sldMasterChg>
    </pc:docChg>
  </pc:docChgLst>
  <pc:docChgLst>
    <pc:chgData name="NGUYEN PHAM ANH THU" userId="baf72463-252b-4d5f-a6ca-5a6327a9888d" providerId="ADAL" clId="{9F3384CA-97EF-42A1-A080-9352D1415A53}"/>
    <pc:docChg chg="undo custSel addSld delSld modSld sldOrd modMainMaster">
      <pc:chgData name="NGUYEN PHAM ANH THU" userId="baf72463-252b-4d5f-a6ca-5a6327a9888d" providerId="ADAL" clId="{9F3384CA-97EF-42A1-A080-9352D1415A53}" dt="2022-09-13T16:38:27.106" v="4027"/>
      <pc:docMkLst>
        <pc:docMk/>
      </pc:docMkLst>
      <pc:sldChg chg="addSp delSp modSp mod delAnim modAnim">
        <pc:chgData name="NGUYEN PHAM ANH THU" userId="baf72463-252b-4d5f-a6ca-5a6327a9888d" providerId="ADAL" clId="{9F3384CA-97EF-42A1-A080-9352D1415A53}" dt="2022-09-13T08:47:29.857" v="9" actId="1076"/>
        <pc:sldMkLst>
          <pc:docMk/>
          <pc:sldMk cId="3745493144" sldId="256"/>
        </pc:sldMkLst>
        <pc:spChg chg="add mod">
          <ac:chgData name="NGUYEN PHAM ANH THU" userId="baf72463-252b-4d5f-a6ca-5a6327a9888d" providerId="ADAL" clId="{9F3384CA-97EF-42A1-A080-9352D1415A53}" dt="2022-09-13T08:47:13.509" v="3" actId="1076"/>
          <ac:spMkLst>
            <pc:docMk/>
            <pc:sldMk cId="3745493144" sldId="256"/>
            <ac:spMk id="6" creationId="{7E94B0A0-105B-BA51-6073-6B68F70600BA}"/>
          </ac:spMkLst>
        </pc:spChg>
        <pc:spChg chg="add mod">
          <ac:chgData name="NGUYEN PHAM ANH THU" userId="baf72463-252b-4d5f-a6ca-5a6327a9888d" providerId="ADAL" clId="{9F3384CA-97EF-42A1-A080-9352D1415A53}" dt="2022-09-13T08:47:29.857" v="9" actId="1076"/>
          <ac:spMkLst>
            <pc:docMk/>
            <pc:sldMk cId="3745493144" sldId="256"/>
            <ac:spMk id="7" creationId="{6B0778C0-9D76-D372-05E9-DB68B5D27985}"/>
          </ac:spMkLst>
        </pc:spChg>
        <pc:spChg chg="add mod">
          <ac:chgData name="NGUYEN PHAM ANH THU" userId="baf72463-252b-4d5f-a6ca-5a6327a9888d" providerId="ADAL" clId="{9F3384CA-97EF-42A1-A080-9352D1415A53}" dt="2022-09-13T08:47:24.503" v="7" actId="1076"/>
          <ac:spMkLst>
            <pc:docMk/>
            <pc:sldMk cId="3745493144" sldId="256"/>
            <ac:spMk id="8" creationId="{39565036-89FD-9241-E4D2-6375DEE9324B}"/>
          </ac:spMkLst>
        </pc:spChg>
        <pc:spChg chg="add mod">
          <ac:chgData name="NGUYEN PHAM ANH THU" userId="baf72463-252b-4d5f-a6ca-5a6327a9888d" providerId="ADAL" clId="{9F3384CA-97EF-42A1-A080-9352D1415A53}" dt="2022-09-13T08:47:26.729" v="8" actId="1076"/>
          <ac:spMkLst>
            <pc:docMk/>
            <pc:sldMk cId="3745493144" sldId="256"/>
            <ac:spMk id="9" creationId="{1775FBA7-183C-F802-D07F-3778120B1320}"/>
          </ac:spMkLst>
        </pc:spChg>
        <pc:spChg chg="del">
          <ac:chgData name="NGUYEN PHAM ANH THU" userId="baf72463-252b-4d5f-a6ca-5a6327a9888d" providerId="ADAL" clId="{9F3384CA-97EF-42A1-A080-9352D1415A53}" dt="2022-09-13T08:47:02.631" v="1" actId="478"/>
          <ac:spMkLst>
            <pc:docMk/>
            <pc:sldMk cId="3745493144" sldId="256"/>
            <ac:spMk id="23" creationId="{F42B74B9-CC43-4CA2-AEAC-8F0DA46857FD}"/>
          </ac:spMkLst>
        </pc:spChg>
        <pc:picChg chg="del">
          <ac:chgData name="NGUYEN PHAM ANH THU" userId="baf72463-252b-4d5f-a6ca-5a6327a9888d" providerId="ADAL" clId="{9F3384CA-97EF-42A1-A080-9352D1415A53}" dt="2022-09-13T08:47:01.315" v="0" actId="478"/>
          <ac:picMkLst>
            <pc:docMk/>
            <pc:sldMk cId="3745493144" sldId="256"/>
            <ac:picMk id="11" creationId="{0F7FA32B-079F-429F-94E6-4077E35DA020}"/>
          </ac:picMkLst>
        </pc:picChg>
      </pc:sldChg>
      <pc:sldChg chg="modSp mod">
        <pc:chgData name="NGUYEN PHAM ANH THU" userId="baf72463-252b-4d5f-a6ca-5a6327a9888d" providerId="ADAL" clId="{9F3384CA-97EF-42A1-A080-9352D1415A53}" dt="2022-09-13T08:53:05.926" v="378" actId="404"/>
        <pc:sldMkLst>
          <pc:docMk/>
          <pc:sldMk cId="3438018471" sldId="309"/>
        </pc:sldMkLst>
        <pc:spChg chg="mod">
          <ac:chgData name="NGUYEN PHAM ANH THU" userId="baf72463-252b-4d5f-a6ca-5a6327a9888d" providerId="ADAL" clId="{9F3384CA-97EF-42A1-A080-9352D1415A53}" dt="2022-09-13T08:50:45.222" v="159" actId="113"/>
          <ac:spMkLst>
            <pc:docMk/>
            <pc:sldMk cId="3438018471" sldId="309"/>
            <ac:spMk id="12" creationId="{817205D1-8ECF-4ECE-A9DE-175B9F209F00}"/>
          </ac:spMkLst>
        </pc:spChg>
        <pc:spChg chg="mod">
          <ac:chgData name="NGUYEN PHAM ANH THU" userId="baf72463-252b-4d5f-a6ca-5a6327a9888d" providerId="ADAL" clId="{9F3384CA-97EF-42A1-A080-9352D1415A53}" dt="2022-09-13T08:52:26.034" v="248" actId="1076"/>
          <ac:spMkLst>
            <pc:docMk/>
            <pc:sldMk cId="3438018471" sldId="309"/>
            <ac:spMk id="43" creationId="{C3D90569-2038-4699-AD4F-2466D4AF519B}"/>
          </ac:spMkLst>
        </pc:spChg>
        <pc:spChg chg="mod">
          <ac:chgData name="NGUYEN PHAM ANH THU" userId="baf72463-252b-4d5f-a6ca-5a6327a9888d" providerId="ADAL" clId="{9F3384CA-97EF-42A1-A080-9352D1415A53}" dt="2022-09-13T08:50:16.217" v="110" actId="207"/>
          <ac:spMkLst>
            <pc:docMk/>
            <pc:sldMk cId="3438018471" sldId="309"/>
            <ac:spMk id="117" creationId="{C514F8ED-55A3-41ED-A6BF-C88625750094}"/>
          </ac:spMkLst>
        </pc:spChg>
        <pc:spChg chg="mod">
          <ac:chgData name="NGUYEN PHAM ANH THU" userId="baf72463-252b-4d5f-a6ca-5a6327a9888d" providerId="ADAL" clId="{9F3384CA-97EF-42A1-A080-9352D1415A53}" dt="2022-09-13T08:52:42.009" v="318" actId="113"/>
          <ac:spMkLst>
            <pc:docMk/>
            <pc:sldMk cId="3438018471" sldId="309"/>
            <ac:spMk id="124" creationId="{6367453D-420B-4D30-B207-A57CC4372B2A}"/>
          </ac:spMkLst>
        </pc:spChg>
        <pc:spChg chg="mod">
          <ac:chgData name="NGUYEN PHAM ANH THU" userId="baf72463-252b-4d5f-a6ca-5a6327a9888d" providerId="ADAL" clId="{9F3384CA-97EF-42A1-A080-9352D1415A53}" dt="2022-09-13T08:51:34.889" v="246" actId="113"/>
          <ac:spMkLst>
            <pc:docMk/>
            <pc:sldMk cId="3438018471" sldId="309"/>
            <ac:spMk id="125" creationId="{8FEB6CFE-AB0E-4B4E-B91D-88A1DA89A89A}"/>
          </ac:spMkLst>
        </pc:spChg>
        <pc:spChg chg="mod">
          <ac:chgData name="NGUYEN PHAM ANH THU" userId="baf72463-252b-4d5f-a6ca-5a6327a9888d" providerId="ADAL" clId="{9F3384CA-97EF-42A1-A080-9352D1415A53}" dt="2022-09-13T08:53:05.926" v="378" actId="404"/>
          <ac:spMkLst>
            <pc:docMk/>
            <pc:sldMk cId="3438018471" sldId="309"/>
            <ac:spMk id="126" creationId="{797BC3E3-56FA-4AAA-953C-4E2F5AEBD8E8}"/>
          </ac:spMkLst>
        </pc:spChg>
      </pc:sldChg>
      <pc:sldChg chg="modSp mod">
        <pc:chgData name="NGUYEN PHAM ANH THU" userId="baf72463-252b-4d5f-a6ca-5a6327a9888d" providerId="ADAL" clId="{9F3384CA-97EF-42A1-A080-9352D1415A53}" dt="2022-09-13T08:57:21.037" v="872" actId="20577"/>
        <pc:sldMkLst>
          <pc:docMk/>
          <pc:sldMk cId="2473415769" sldId="310"/>
        </pc:sldMkLst>
        <pc:spChg chg="mod">
          <ac:chgData name="NGUYEN PHAM ANH THU" userId="baf72463-252b-4d5f-a6ca-5a6327a9888d" providerId="ADAL" clId="{9F3384CA-97EF-42A1-A080-9352D1415A53}" dt="2022-09-13T08:57:18.916" v="870" actId="20577"/>
          <ac:spMkLst>
            <pc:docMk/>
            <pc:sldMk cId="2473415769" sldId="310"/>
            <ac:spMk id="12" creationId="{817205D1-8ECF-4ECE-A9DE-175B9F209F00}"/>
          </ac:spMkLst>
        </pc:spChg>
        <pc:spChg chg="mod">
          <ac:chgData name="NGUYEN PHAM ANH THU" userId="baf72463-252b-4d5f-a6ca-5a6327a9888d" providerId="ADAL" clId="{9F3384CA-97EF-42A1-A080-9352D1415A53}" dt="2022-09-13T08:54:32.292" v="492" actId="403"/>
          <ac:spMkLst>
            <pc:docMk/>
            <pc:sldMk cId="2473415769" sldId="310"/>
            <ac:spMk id="117" creationId="{C514F8ED-55A3-41ED-A6BF-C88625750094}"/>
          </ac:spMkLst>
        </pc:spChg>
        <pc:spChg chg="mod">
          <ac:chgData name="NGUYEN PHAM ANH THU" userId="baf72463-252b-4d5f-a6ca-5a6327a9888d" providerId="ADAL" clId="{9F3384CA-97EF-42A1-A080-9352D1415A53}" dt="2022-09-13T08:57:19.837" v="871" actId="20577"/>
          <ac:spMkLst>
            <pc:docMk/>
            <pc:sldMk cId="2473415769" sldId="310"/>
            <ac:spMk id="124" creationId="{6367453D-420B-4D30-B207-A57CC4372B2A}"/>
          </ac:spMkLst>
        </pc:spChg>
        <pc:spChg chg="mod">
          <ac:chgData name="NGUYEN PHAM ANH THU" userId="baf72463-252b-4d5f-a6ca-5a6327a9888d" providerId="ADAL" clId="{9F3384CA-97EF-42A1-A080-9352D1415A53}" dt="2022-09-13T08:57:21.037" v="872" actId="20577"/>
          <ac:spMkLst>
            <pc:docMk/>
            <pc:sldMk cId="2473415769" sldId="310"/>
            <ac:spMk id="125" creationId="{8FEB6CFE-AB0E-4B4E-B91D-88A1DA89A89A}"/>
          </ac:spMkLst>
        </pc:spChg>
        <pc:spChg chg="mod">
          <ac:chgData name="NGUYEN PHAM ANH THU" userId="baf72463-252b-4d5f-a6ca-5a6327a9888d" providerId="ADAL" clId="{9F3384CA-97EF-42A1-A080-9352D1415A53}" dt="2022-09-13T08:56:19.408" v="777" actId="404"/>
          <ac:spMkLst>
            <pc:docMk/>
            <pc:sldMk cId="2473415769" sldId="310"/>
            <ac:spMk id="126" creationId="{797BC3E3-56FA-4AAA-953C-4E2F5AEBD8E8}"/>
          </ac:spMkLst>
        </pc:spChg>
      </pc:sldChg>
      <pc:sldChg chg="del">
        <pc:chgData name="NGUYEN PHAM ANH THU" userId="baf72463-252b-4d5f-a6ca-5a6327a9888d" providerId="ADAL" clId="{9F3384CA-97EF-42A1-A080-9352D1415A53}" dt="2022-09-13T08:58:10.384" v="873" actId="47"/>
        <pc:sldMkLst>
          <pc:docMk/>
          <pc:sldMk cId="904849761" sldId="311"/>
        </pc:sldMkLst>
      </pc:sldChg>
      <pc:sldChg chg="addSp delSp modSp mod addAnim delAnim">
        <pc:chgData name="NGUYEN PHAM ANH THU" userId="baf72463-252b-4d5f-a6ca-5a6327a9888d" providerId="ADAL" clId="{9F3384CA-97EF-42A1-A080-9352D1415A53}" dt="2022-09-13T08:48:33.905" v="46" actId="403"/>
        <pc:sldMkLst>
          <pc:docMk/>
          <pc:sldMk cId="4105231027" sldId="314"/>
        </pc:sldMkLst>
        <pc:spChg chg="add del mod">
          <ac:chgData name="NGUYEN PHAM ANH THU" userId="baf72463-252b-4d5f-a6ca-5a6327a9888d" providerId="ADAL" clId="{9F3384CA-97EF-42A1-A080-9352D1415A53}" dt="2022-09-13T08:48:23.360" v="43" actId="478"/>
          <ac:spMkLst>
            <pc:docMk/>
            <pc:sldMk cId="4105231027" sldId="314"/>
            <ac:spMk id="7" creationId="{D5BB13D3-FCA1-4E38-8813-070892326943}"/>
          </ac:spMkLst>
        </pc:spChg>
        <pc:spChg chg="mod">
          <ac:chgData name="NGUYEN PHAM ANH THU" userId="baf72463-252b-4d5f-a6ca-5a6327a9888d" providerId="ADAL" clId="{9F3384CA-97EF-42A1-A080-9352D1415A53}" dt="2022-09-13T08:48:33.905" v="46" actId="403"/>
          <ac:spMkLst>
            <pc:docMk/>
            <pc:sldMk cId="4105231027" sldId="314"/>
            <ac:spMk id="13" creationId="{0E7AAE28-7277-4843-9DE7-45498FF9101E}"/>
          </ac:spMkLst>
        </pc:spChg>
      </pc:sldChg>
      <pc:sldChg chg="del">
        <pc:chgData name="NGUYEN PHAM ANH THU" userId="baf72463-252b-4d5f-a6ca-5a6327a9888d" providerId="ADAL" clId="{9F3384CA-97EF-42A1-A080-9352D1415A53}" dt="2022-09-13T08:58:11.003" v="874" actId="47"/>
        <pc:sldMkLst>
          <pc:docMk/>
          <pc:sldMk cId="1708831954" sldId="315"/>
        </pc:sldMkLst>
      </pc:sldChg>
      <pc:sldChg chg="delSp modSp mod delAnim modAnim">
        <pc:chgData name="NGUYEN PHAM ANH THU" userId="baf72463-252b-4d5f-a6ca-5a6327a9888d" providerId="ADAL" clId="{9F3384CA-97EF-42A1-A080-9352D1415A53}" dt="2022-09-13T09:13:12.425" v="916" actId="1076"/>
        <pc:sldMkLst>
          <pc:docMk/>
          <pc:sldMk cId="3010842499" sldId="316"/>
        </pc:sldMkLst>
        <pc:spChg chg="del">
          <ac:chgData name="NGUYEN PHAM ANH THU" userId="baf72463-252b-4d5f-a6ca-5a6327a9888d" providerId="ADAL" clId="{9F3384CA-97EF-42A1-A080-9352D1415A53}" dt="2022-09-13T08:58:23.094" v="876" actId="478"/>
          <ac:spMkLst>
            <pc:docMk/>
            <pc:sldMk cId="3010842499" sldId="316"/>
            <ac:spMk id="11" creationId="{F108DBE4-6278-49BA-9C4F-78D477D80EB9}"/>
          </ac:spMkLst>
        </pc:spChg>
        <pc:spChg chg="mod">
          <ac:chgData name="NGUYEN PHAM ANH THU" userId="baf72463-252b-4d5f-a6ca-5a6327a9888d" providerId="ADAL" clId="{9F3384CA-97EF-42A1-A080-9352D1415A53}" dt="2022-09-13T09:13:12.425" v="916" actId="1076"/>
          <ac:spMkLst>
            <pc:docMk/>
            <pc:sldMk cId="3010842499" sldId="316"/>
            <ac:spMk id="13" creationId="{0E7AAE28-7277-4843-9DE7-45498FF9101E}"/>
          </ac:spMkLst>
        </pc:spChg>
        <pc:picChg chg="mod">
          <ac:chgData name="NGUYEN PHAM ANH THU" userId="baf72463-252b-4d5f-a6ca-5a6327a9888d" providerId="ADAL" clId="{9F3384CA-97EF-42A1-A080-9352D1415A53}" dt="2022-09-13T08:58:25.704" v="878" actId="1076"/>
          <ac:picMkLst>
            <pc:docMk/>
            <pc:sldMk cId="3010842499" sldId="316"/>
            <ac:picMk id="5" creationId="{D1FDA3D0-02C4-49FA-B3CD-9C058FECB93C}"/>
          </ac:picMkLst>
        </pc:picChg>
        <pc:picChg chg="del">
          <ac:chgData name="NGUYEN PHAM ANH THU" userId="baf72463-252b-4d5f-a6ca-5a6327a9888d" providerId="ADAL" clId="{9F3384CA-97EF-42A1-A080-9352D1415A53}" dt="2022-09-13T08:58:22.021" v="875" actId="478"/>
          <ac:picMkLst>
            <pc:docMk/>
            <pc:sldMk cId="3010842499" sldId="316"/>
            <ac:picMk id="12" creationId="{5631281D-4E6D-4C5A-B534-401C32CD7209}"/>
          </ac:picMkLst>
        </pc:picChg>
      </pc:sldChg>
      <pc:sldChg chg="addSp delSp modSp mod addAnim delAnim modAnim">
        <pc:chgData name="NGUYEN PHAM ANH THU" userId="baf72463-252b-4d5f-a6ca-5a6327a9888d" providerId="ADAL" clId="{9F3384CA-97EF-42A1-A080-9352D1415A53}" dt="2022-09-13T15:17:07.210" v="1051" actId="1076"/>
        <pc:sldMkLst>
          <pc:docMk/>
          <pc:sldMk cId="3570412172" sldId="317"/>
        </pc:sldMkLst>
        <pc:spChg chg="add del mod">
          <ac:chgData name="NGUYEN PHAM ANH THU" userId="baf72463-252b-4d5f-a6ca-5a6327a9888d" providerId="ADAL" clId="{9F3384CA-97EF-42A1-A080-9352D1415A53}" dt="2022-09-13T15:06:36.114" v="966" actId="478"/>
          <ac:spMkLst>
            <pc:docMk/>
            <pc:sldMk cId="3570412172" sldId="317"/>
            <ac:spMk id="2" creationId="{591FA7AC-4284-413E-9473-45D7D8556B25}"/>
          </ac:spMkLst>
        </pc:spChg>
        <pc:spChg chg="add mod">
          <ac:chgData name="NGUYEN PHAM ANH THU" userId="baf72463-252b-4d5f-a6ca-5a6327a9888d" providerId="ADAL" clId="{9F3384CA-97EF-42A1-A080-9352D1415A53}" dt="2022-09-13T15:16:06.267" v="984" actId="207"/>
          <ac:spMkLst>
            <pc:docMk/>
            <pc:sldMk cId="3570412172" sldId="317"/>
            <ac:spMk id="3" creationId="{E6CA0AA8-2B71-C807-4024-DDCEF4305868}"/>
          </ac:spMkLst>
        </pc:spChg>
        <pc:spChg chg="add mod">
          <ac:chgData name="NGUYEN PHAM ANH THU" userId="baf72463-252b-4d5f-a6ca-5a6327a9888d" providerId="ADAL" clId="{9F3384CA-97EF-42A1-A080-9352D1415A53}" dt="2022-09-13T15:17:07.210" v="1051" actId="1076"/>
          <ac:spMkLst>
            <pc:docMk/>
            <pc:sldMk cId="3570412172" sldId="317"/>
            <ac:spMk id="4" creationId="{6E2FFF5B-C3BC-694A-93E2-33CFC57F7AF5}"/>
          </ac:spMkLst>
        </pc:spChg>
        <pc:spChg chg="mod">
          <ac:chgData name="NGUYEN PHAM ANH THU" userId="baf72463-252b-4d5f-a6ca-5a6327a9888d" providerId="ADAL" clId="{9F3384CA-97EF-42A1-A080-9352D1415A53}" dt="2022-09-13T15:15:31.970" v="969"/>
          <ac:spMkLst>
            <pc:docMk/>
            <pc:sldMk cId="3570412172" sldId="317"/>
            <ac:spMk id="6" creationId="{F96CCB3E-F597-03DE-E1F1-30DFE47C4CD2}"/>
          </ac:spMkLst>
        </pc:spChg>
        <pc:spChg chg="mod">
          <ac:chgData name="NGUYEN PHAM ANH THU" userId="baf72463-252b-4d5f-a6ca-5a6327a9888d" providerId="ADAL" clId="{9F3384CA-97EF-42A1-A080-9352D1415A53}" dt="2022-09-13T15:15:31.970" v="969"/>
          <ac:spMkLst>
            <pc:docMk/>
            <pc:sldMk cId="3570412172" sldId="317"/>
            <ac:spMk id="8" creationId="{512EF0D6-384C-8BC2-1D98-01A7707093CC}"/>
          </ac:spMkLst>
        </pc:spChg>
        <pc:spChg chg="mod">
          <ac:chgData name="NGUYEN PHAM ANH THU" userId="baf72463-252b-4d5f-a6ca-5a6327a9888d" providerId="ADAL" clId="{9F3384CA-97EF-42A1-A080-9352D1415A53}" dt="2022-09-13T15:15:31.970" v="969"/>
          <ac:spMkLst>
            <pc:docMk/>
            <pc:sldMk cId="3570412172" sldId="317"/>
            <ac:spMk id="9" creationId="{4A3CFB5B-0405-38D7-5164-547D8387DC60}"/>
          </ac:spMkLst>
        </pc:spChg>
        <pc:spChg chg="mod">
          <ac:chgData name="NGUYEN PHAM ANH THU" userId="baf72463-252b-4d5f-a6ca-5a6327a9888d" providerId="ADAL" clId="{9F3384CA-97EF-42A1-A080-9352D1415A53}" dt="2022-09-13T15:15:31.970" v="969"/>
          <ac:spMkLst>
            <pc:docMk/>
            <pc:sldMk cId="3570412172" sldId="317"/>
            <ac:spMk id="10" creationId="{81951C07-6818-3B2B-BA1F-C39AD5016EC5}"/>
          </ac:spMkLst>
        </pc:spChg>
        <pc:spChg chg="mod">
          <ac:chgData name="NGUYEN PHAM ANH THU" userId="baf72463-252b-4d5f-a6ca-5a6327a9888d" providerId="ADAL" clId="{9F3384CA-97EF-42A1-A080-9352D1415A53}" dt="2022-09-13T15:15:31.970" v="969"/>
          <ac:spMkLst>
            <pc:docMk/>
            <pc:sldMk cId="3570412172" sldId="317"/>
            <ac:spMk id="11" creationId="{9CECA80A-40AE-4806-7E03-B92390B97DBF}"/>
          </ac:spMkLst>
        </pc:spChg>
        <pc:spChg chg="mod">
          <ac:chgData name="NGUYEN PHAM ANH THU" userId="baf72463-252b-4d5f-a6ca-5a6327a9888d" providerId="ADAL" clId="{9F3384CA-97EF-42A1-A080-9352D1415A53}" dt="2022-09-13T15:15:31.970" v="969"/>
          <ac:spMkLst>
            <pc:docMk/>
            <pc:sldMk cId="3570412172" sldId="317"/>
            <ac:spMk id="12" creationId="{8D3EAF26-06B8-91FD-6361-580426A68F0B}"/>
          </ac:spMkLst>
        </pc:spChg>
        <pc:spChg chg="mod">
          <ac:chgData name="NGUYEN PHAM ANH THU" userId="baf72463-252b-4d5f-a6ca-5a6327a9888d" providerId="ADAL" clId="{9F3384CA-97EF-42A1-A080-9352D1415A53}" dt="2022-09-13T15:15:31.970" v="969"/>
          <ac:spMkLst>
            <pc:docMk/>
            <pc:sldMk cId="3570412172" sldId="317"/>
            <ac:spMk id="13" creationId="{000DD242-5B57-9FB6-F0C7-254D081229BB}"/>
          </ac:spMkLst>
        </pc:spChg>
        <pc:spChg chg="mod">
          <ac:chgData name="NGUYEN PHAM ANH THU" userId="baf72463-252b-4d5f-a6ca-5a6327a9888d" providerId="ADAL" clId="{9F3384CA-97EF-42A1-A080-9352D1415A53}" dt="2022-09-13T15:15:31.970" v="969"/>
          <ac:spMkLst>
            <pc:docMk/>
            <pc:sldMk cId="3570412172" sldId="317"/>
            <ac:spMk id="14" creationId="{FB8C96D2-B63D-BE69-A45C-5DC8B42205D5}"/>
          </ac:spMkLst>
        </pc:spChg>
        <pc:spChg chg="mod">
          <ac:chgData name="NGUYEN PHAM ANH THU" userId="baf72463-252b-4d5f-a6ca-5a6327a9888d" providerId="ADAL" clId="{9F3384CA-97EF-42A1-A080-9352D1415A53}" dt="2022-09-13T15:15:31.970" v="969"/>
          <ac:spMkLst>
            <pc:docMk/>
            <pc:sldMk cId="3570412172" sldId="317"/>
            <ac:spMk id="15" creationId="{0101F1BC-C170-1B1F-C12A-22D6BAD0BDC6}"/>
          </ac:spMkLst>
        </pc:spChg>
        <pc:spChg chg="mod">
          <ac:chgData name="NGUYEN PHAM ANH THU" userId="baf72463-252b-4d5f-a6ca-5a6327a9888d" providerId="ADAL" clId="{9F3384CA-97EF-42A1-A080-9352D1415A53}" dt="2022-09-13T15:15:31.970" v="969"/>
          <ac:spMkLst>
            <pc:docMk/>
            <pc:sldMk cId="3570412172" sldId="317"/>
            <ac:spMk id="16" creationId="{F23B370F-EF30-335C-4832-79B7BDA688F4}"/>
          </ac:spMkLst>
        </pc:spChg>
        <pc:grpChg chg="add del mod">
          <ac:chgData name="NGUYEN PHAM ANH THU" userId="baf72463-252b-4d5f-a6ca-5a6327a9888d" providerId="ADAL" clId="{9F3384CA-97EF-42A1-A080-9352D1415A53}" dt="2022-09-13T15:15:50.477" v="981" actId="478"/>
          <ac:grpSpMkLst>
            <pc:docMk/>
            <pc:sldMk cId="3570412172" sldId="317"/>
            <ac:grpSpMk id="5" creationId="{68E3A3EC-E2F6-2FEE-64B0-21C448FC35C4}"/>
          </ac:grpSpMkLst>
        </pc:grpChg>
        <pc:picChg chg="add del mod">
          <ac:chgData name="NGUYEN PHAM ANH THU" userId="baf72463-252b-4d5f-a6ca-5a6327a9888d" providerId="ADAL" clId="{9F3384CA-97EF-42A1-A080-9352D1415A53}" dt="2022-09-13T15:06:41.158" v="968" actId="14100"/>
          <ac:picMkLst>
            <pc:docMk/>
            <pc:sldMk cId="3570412172" sldId="317"/>
            <ac:picMk id="7" creationId="{60CA23FD-7812-4A6F-A1D9-C8D796DA68D4}"/>
          </ac:picMkLst>
        </pc:picChg>
        <pc:picChg chg="mod">
          <ac:chgData name="NGUYEN PHAM ANH THU" userId="baf72463-252b-4d5f-a6ca-5a6327a9888d" providerId="ADAL" clId="{9F3384CA-97EF-42A1-A080-9352D1415A53}" dt="2022-09-13T15:06:38.988" v="967" actId="1076"/>
          <ac:picMkLst>
            <pc:docMk/>
            <pc:sldMk cId="3570412172" sldId="317"/>
            <ac:picMk id="1026" creationId="{3D0F50FD-8CD3-4F6F-A18D-771F3B96867C}"/>
          </ac:picMkLst>
        </pc:picChg>
        <pc:picChg chg="add del">
          <ac:chgData name="NGUYEN PHAM ANH THU" userId="baf72463-252b-4d5f-a6ca-5a6327a9888d" providerId="ADAL" clId="{9F3384CA-97EF-42A1-A080-9352D1415A53}" dt="2022-09-13T15:06:34.601" v="965" actId="478"/>
          <ac:picMkLst>
            <pc:docMk/>
            <pc:sldMk cId="3570412172" sldId="317"/>
            <ac:picMk id="1030" creationId="{774CE22B-387C-4B5E-BF1F-31EEC31C8105}"/>
          </ac:picMkLst>
        </pc:picChg>
      </pc:sldChg>
      <pc:sldChg chg="del">
        <pc:chgData name="NGUYEN PHAM ANH THU" userId="baf72463-252b-4d5f-a6ca-5a6327a9888d" providerId="ADAL" clId="{9F3384CA-97EF-42A1-A080-9352D1415A53}" dt="2022-09-13T16:31:02.256" v="3285" actId="47"/>
        <pc:sldMkLst>
          <pc:docMk/>
          <pc:sldMk cId="1253990598" sldId="318"/>
        </pc:sldMkLst>
      </pc:sldChg>
      <pc:sldChg chg="del">
        <pc:chgData name="NGUYEN PHAM ANH THU" userId="baf72463-252b-4d5f-a6ca-5a6327a9888d" providerId="ADAL" clId="{9F3384CA-97EF-42A1-A080-9352D1415A53}" dt="2022-09-13T16:31:01.029" v="3284" actId="47"/>
        <pc:sldMkLst>
          <pc:docMk/>
          <pc:sldMk cId="4268374983" sldId="319"/>
        </pc:sldMkLst>
      </pc:sldChg>
      <pc:sldChg chg="delSp modSp mod delAnim modAnim modNotesTx">
        <pc:chgData name="NGUYEN PHAM ANH THU" userId="baf72463-252b-4d5f-a6ca-5a6327a9888d" providerId="ADAL" clId="{9F3384CA-97EF-42A1-A080-9352D1415A53}" dt="2022-09-13T16:35:53.500" v="3997" actId="14100"/>
        <pc:sldMkLst>
          <pc:docMk/>
          <pc:sldMk cId="1934855598" sldId="320"/>
        </pc:sldMkLst>
        <pc:spChg chg="mod">
          <ac:chgData name="NGUYEN PHAM ANH THU" userId="baf72463-252b-4d5f-a6ca-5a6327a9888d" providerId="ADAL" clId="{9F3384CA-97EF-42A1-A080-9352D1415A53}" dt="2022-09-13T16:35:35.336" v="3987" actId="14100"/>
          <ac:spMkLst>
            <pc:docMk/>
            <pc:sldMk cId="1934855598" sldId="320"/>
            <ac:spMk id="5" creationId="{09A04C41-C12B-4474-BCD3-95E387E0F5CC}"/>
          </ac:spMkLst>
        </pc:spChg>
        <pc:spChg chg="mod">
          <ac:chgData name="NGUYEN PHAM ANH THU" userId="baf72463-252b-4d5f-a6ca-5a6327a9888d" providerId="ADAL" clId="{9F3384CA-97EF-42A1-A080-9352D1415A53}" dt="2022-09-13T16:35:53.500" v="3997" actId="14100"/>
          <ac:spMkLst>
            <pc:docMk/>
            <pc:sldMk cId="1934855598" sldId="320"/>
            <ac:spMk id="6" creationId="{897582DE-79E5-42C2-8C98-E6D9EA76386C}"/>
          </ac:spMkLst>
        </pc:spChg>
        <pc:spChg chg="del">
          <ac:chgData name="NGUYEN PHAM ANH THU" userId="baf72463-252b-4d5f-a6ca-5a6327a9888d" providerId="ADAL" clId="{9F3384CA-97EF-42A1-A080-9352D1415A53}" dt="2022-09-13T16:31:07.783" v="3288" actId="478"/>
          <ac:spMkLst>
            <pc:docMk/>
            <pc:sldMk cId="1934855598" sldId="320"/>
            <ac:spMk id="9" creationId="{A1E7C87A-3319-489B-9ADB-7EE09DD36ECF}"/>
          </ac:spMkLst>
        </pc:spChg>
        <pc:picChg chg="del">
          <ac:chgData name="NGUYEN PHAM ANH THU" userId="baf72463-252b-4d5f-a6ca-5a6327a9888d" providerId="ADAL" clId="{9F3384CA-97EF-42A1-A080-9352D1415A53}" dt="2022-09-13T16:31:05.875" v="3287" actId="478"/>
          <ac:picMkLst>
            <pc:docMk/>
            <pc:sldMk cId="1934855598" sldId="320"/>
            <ac:picMk id="3" creationId="{567A32DC-BF36-4609-9D53-78CEF1A9F2A1}"/>
          </ac:picMkLst>
        </pc:picChg>
        <pc:picChg chg="mod">
          <ac:chgData name="NGUYEN PHAM ANH THU" userId="baf72463-252b-4d5f-a6ca-5a6327a9888d" providerId="ADAL" clId="{9F3384CA-97EF-42A1-A080-9352D1415A53}" dt="2022-09-13T16:35:48.886" v="3995" actId="1076"/>
          <ac:picMkLst>
            <pc:docMk/>
            <pc:sldMk cId="1934855598" sldId="320"/>
            <ac:picMk id="3080" creationId="{4241643B-8F17-4847-AF1F-AEA5E867318E}"/>
          </ac:picMkLst>
        </pc:picChg>
      </pc:sldChg>
      <pc:sldChg chg="delSp modSp mod ord delAnim modAnim modNotesTx">
        <pc:chgData name="NGUYEN PHAM ANH THU" userId="baf72463-252b-4d5f-a6ca-5a6327a9888d" providerId="ADAL" clId="{9F3384CA-97EF-42A1-A080-9352D1415A53}" dt="2022-09-13T16:30:26.937" v="3265"/>
        <pc:sldMkLst>
          <pc:docMk/>
          <pc:sldMk cId="3365338953" sldId="321"/>
        </pc:sldMkLst>
        <pc:spChg chg="del">
          <ac:chgData name="NGUYEN PHAM ANH THU" userId="baf72463-252b-4d5f-a6ca-5a6327a9888d" providerId="ADAL" clId="{9F3384CA-97EF-42A1-A080-9352D1415A53}" dt="2022-09-13T16:28:29.715" v="2972" actId="478"/>
          <ac:spMkLst>
            <pc:docMk/>
            <pc:sldMk cId="3365338953" sldId="321"/>
            <ac:spMk id="5" creationId="{09A04C41-C12B-4474-BCD3-95E387E0F5CC}"/>
          </ac:spMkLst>
        </pc:spChg>
        <pc:spChg chg="mod">
          <ac:chgData name="NGUYEN PHAM ANH THU" userId="baf72463-252b-4d5f-a6ca-5a6327a9888d" providerId="ADAL" clId="{9F3384CA-97EF-42A1-A080-9352D1415A53}" dt="2022-09-13T16:30:10.928" v="3263" actId="113"/>
          <ac:spMkLst>
            <pc:docMk/>
            <pc:sldMk cId="3365338953" sldId="321"/>
            <ac:spMk id="6" creationId="{897582DE-79E5-42C2-8C98-E6D9EA76386C}"/>
          </ac:spMkLst>
        </pc:spChg>
        <pc:spChg chg="del">
          <ac:chgData name="NGUYEN PHAM ANH THU" userId="baf72463-252b-4d5f-a6ca-5a6327a9888d" providerId="ADAL" clId="{9F3384CA-97EF-42A1-A080-9352D1415A53}" dt="2022-09-13T16:28:32.825" v="2974" actId="478"/>
          <ac:spMkLst>
            <pc:docMk/>
            <pc:sldMk cId="3365338953" sldId="321"/>
            <ac:spMk id="9" creationId="{ECAB41B5-0962-4C74-97C8-269A870912D4}"/>
          </ac:spMkLst>
        </pc:spChg>
        <pc:picChg chg="del">
          <ac:chgData name="NGUYEN PHAM ANH THU" userId="baf72463-252b-4d5f-a6ca-5a6327a9888d" providerId="ADAL" clId="{9F3384CA-97EF-42A1-A080-9352D1415A53}" dt="2022-09-13T16:28:30.488" v="2973" actId="478"/>
          <ac:picMkLst>
            <pc:docMk/>
            <pc:sldMk cId="3365338953" sldId="321"/>
            <ac:picMk id="3" creationId="{09E22A63-B7AF-4242-A7D7-9B79A59D68DE}"/>
          </ac:picMkLst>
        </pc:picChg>
        <pc:picChg chg="mod">
          <ac:chgData name="NGUYEN PHAM ANH THU" userId="baf72463-252b-4d5f-a6ca-5a6327a9888d" providerId="ADAL" clId="{9F3384CA-97EF-42A1-A080-9352D1415A53}" dt="2022-09-13T16:30:19.150" v="3264" actId="3626"/>
          <ac:picMkLst>
            <pc:docMk/>
            <pc:sldMk cId="3365338953" sldId="321"/>
            <ac:picMk id="3080" creationId="{4241643B-8F17-4847-AF1F-AEA5E867318E}"/>
          </ac:picMkLst>
        </pc:picChg>
      </pc:sldChg>
      <pc:sldChg chg="del">
        <pc:chgData name="NGUYEN PHAM ANH THU" userId="baf72463-252b-4d5f-a6ca-5a6327a9888d" providerId="ADAL" clId="{9F3384CA-97EF-42A1-A080-9352D1415A53}" dt="2022-09-13T16:36:02.436" v="3998" actId="47"/>
        <pc:sldMkLst>
          <pc:docMk/>
          <pc:sldMk cId="4201474849" sldId="322"/>
        </pc:sldMkLst>
      </pc:sldChg>
      <pc:sldChg chg="del">
        <pc:chgData name="NGUYEN PHAM ANH THU" userId="baf72463-252b-4d5f-a6ca-5a6327a9888d" providerId="ADAL" clId="{9F3384CA-97EF-42A1-A080-9352D1415A53}" dt="2022-09-13T16:36:02.960" v="3999" actId="47"/>
        <pc:sldMkLst>
          <pc:docMk/>
          <pc:sldMk cId="416861325" sldId="323"/>
        </pc:sldMkLst>
      </pc:sldChg>
      <pc:sldChg chg="del">
        <pc:chgData name="NGUYEN PHAM ANH THU" userId="baf72463-252b-4d5f-a6ca-5a6327a9888d" providerId="ADAL" clId="{9F3384CA-97EF-42A1-A080-9352D1415A53}" dt="2022-09-13T16:36:06.607" v="4000" actId="47"/>
        <pc:sldMkLst>
          <pc:docMk/>
          <pc:sldMk cId="276854479" sldId="324"/>
        </pc:sldMkLst>
      </pc:sldChg>
      <pc:sldChg chg="addSp delSp modSp add mod delAnim modAnim">
        <pc:chgData name="NGUYEN PHAM ANH THU" userId="baf72463-252b-4d5f-a6ca-5a6327a9888d" providerId="ADAL" clId="{9F3384CA-97EF-42A1-A080-9352D1415A53}" dt="2022-09-13T09:14:50.022" v="955" actId="403"/>
        <pc:sldMkLst>
          <pc:docMk/>
          <pc:sldMk cId="368893093" sldId="326"/>
        </pc:sldMkLst>
        <pc:spChg chg="add mod">
          <ac:chgData name="NGUYEN PHAM ANH THU" userId="baf72463-252b-4d5f-a6ca-5a6327a9888d" providerId="ADAL" clId="{9F3384CA-97EF-42A1-A080-9352D1415A53}" dt="2022-09-13T09:14:41.768" v="951" actId="1076"/>
          <ac:spMkLst>
            <pc:docMk/>
            <pc:sldMk cId="368893093" sldId="326"/>
            <ac:spMk id="6" creationId="{5634F71B-E5BA-8435-C1F8-EE785CE7B26C}"/>
          </ac:spMkLst>
        </pc:spChg>
        <pc:spChg chg="add del mod">
          <ac:chgData name="NGUYEN PHAM ANH THU" userId="baf72463-252b-4d5f-a6ca-5a6327a9888d" providerId="ADAL" clId="{9F3384CA-97EF-42A1-A080-9352D1415A53}" dt="2022-09-13T09:14:15.357" v="927" actId="478"/>
          <ac:spMkLst>
            <pc:docMk/>
            <pc:sldMk cId="368893093" sldId="326"/>
            <ac:spMk id="7" creationId="{6A6E7941-3FFF-9199-3F94-444EA6B21D07}"/>
          </ac:spMkLst>
        </pc:spChg>
        <pc:spChg chg="add mod">
          <ac:chgData name="NGUYEN PHAM ANH THU" userId="baf72463-252b-4d5f-a6ca-5a6327a9888d" providerId="ADAL" clId="{9F3384CA-97EF-42A1-A080-9352D1415A53}" dt="2022-09-13T09:13:39.146" v="920"/>
          <ac:spMkLst>
            <pc:docMk/>
            <pc:sldMk cId="368893093" sldId="326"/>
            <ac:spMk id="8" creationId="{DBA23DEF-05F1-4682-0EC0-EADC0B30AAE5}"/>
          </ac:spMkLst>
        </pc:spChg>
        <pc:spChg chg="add mod">
          <ac:chgData name="NGUYEN PHAM ANH THU" userId="baf72463-252b-4d5f-a6ca-5a6327a9888d" providerId="ADAL" clId="{9F3384CA-97EF-42A1-A080-9352D1415A53}" dt="2022-09-13T09:14:50.022" v="955" actId="403"/>
          <ac:spMkLst>
            <pc:docMk/>
            <pc:sldMk cId="368893093" sldId="326"/>
            <ac:spMk id="9" creationId="{5D382C2E-455D-EEB8-F5EB-A9279D19F0DA}"/>
          </ac:spMkLst>
        </pc:spChg>
        <pc:spChg chg="del">
          <ac:chgData name="NGUYEN PHAM ANH THU" userId="baf72463-252b-4d5f-a6ca-5a6327a9888d" providerId="ADAL" clId="{9F3384CA-97EF-42A1-A080-9352D1415A53}" dt="2022-09-13T09:13:38.445" v="919" actId="478"/>
          <ac:spMkLst>
            <pc:docMk/>
            <pc:sldMk cId="368893093" sldId="326"/>
            <ac:spMk id="13" creationId="{0E7AAE28-7277-4843-9DE7-45498FF9101E}"/>
          </ac:spMkLst>
        </pc:spChg>
        <pc:picChg chg="mod">
          <ac:chgData name="NGUYEN PHAM ANH THU" userId="baf72463-252b-4d5f-a6ca-5a6327a9888d" providerId="ADAL" clId="{9F3384CA-97EF-42A1-A080-9352D1415A53}" dt="2022-09-13T09:14:13.037" v="926" actId="1076"/>
          <ac:picMkLst>
            <pc:docMk/>
            <pc:sldMk cId="368893093" sldId="326"/>
            <ac:picMk id="2" creationId="{9938FCDA-07E4-4DC9-A431-E00A8B626C4B}"/>
          </ac:picMkLst>
        </pc:picChg>
        <pc:picChg chg="mod">
          <ac:chgData name="NGUYEN PHAM ANH THU" userId="baf72463-252b-4d5f-a6ca-5a6327a9888d" providerId="ADAL" clId="{9F3384CA-97EF-42A1-A080-9352D1415A53}" dt="2022-09-13T09:14:13.037" v="926" actId="1076"/>
          <ac:picMkLst>
            <pc:docMk/>
            <pc:sldMk cId="368893093" sldId="326"/>
            <ac:picMk id="3" creationId="{6148D6B6-B80A-4024-9189-E9B453F50892}"/>
          </ac:picMkLst>
        </pc:picChg>
        <pc:picChg chg="mod">
          <ac:chgData name="NGUYEN PHAM ANH THU" userId="baf72463-252b-4d5f-a6ca-5a6327a9888d" providerId="ADAL" clId="{9F3384CA-97EF-42A1-A080-9352D1415A53}" dt="2022-09-13T09:14:13.037" v="926" actId="1076"/>
          <ac:picMkLst>
            <pc:docMk/>
            <pc:sldMk cId="368893093" sldId="326"/>
            <ac:picMk id="4" creationId="{5FE6144E-7471-4401-B426-ADB367A1C5C4}"/>
          </ac:picMkLst>
        </pc:picChg>
        <pc:picChg chg="add mod">
          <ac:chgData name="NGUYEN PHAM ANH THU" userId="baf72463-252b-4d5f-a6ca-5a6327a9888d" providerId="ADAL" clId="{9F3384CA-97EF-42A1-A080-9352D1415A53}" dt="2022-09-13T09:14:13.037" v="926" actId="1076"/>
          <ac:picMkLst>
            <pc:docMk/>
            <pc:sldMk cId="368893093" sldId="326"/>
            <ac:picMk id="10" creationId="{8945F25C-0AFB-9D8F-2338-3D4AADA9886B}"/>
          </ac:picMkLst>
        </pc:picChg>
        <pc:picChg chg="add mod">
          <ac:chgData name="NGUYEN PHAM ANH THU" userId="baf72463-252b-4d5f-a6ca-5a6327a9888d" providerId="ADAL" clId="{9F3384CA-97EF-42A1-A080-9352D1415A53}" dt="2022-09-13T09:14:13.037" v="926" actId="1076"/>
          <ac:picMkLst>
            <pc:docMk/>
            <pc:sldMk cId="368893093" sldId="326"/>
            <ac:picMk id="11" creationId="{D3802A6E-CC14-A541-293B-A73D9CA3AFD5}"/>
          </ac:picMkLst>
        </pc:picChg>
        <pc:picChg chg="add mod">
          <ac:chgData name="NGUYEN PHAM ANH THU" userId="baf72463-252b-4d5f-a6ca-5a6327a9888d" providerId="ADAL" clId="{9F3384CA-97EF-42A1-A080-9352D1415A53}" dt="2022-09-13T09:14:13.037" v="926" actId="1076"/>
          <ac:picMkLst>
            <pc:docMk/>
            <pc:sldMk cId="368893093" sldId="326"/>
            <ac:picMk id="12" creationId="{37793641-CE74-5E8B-D597-DD312131CD46}"/>
          </ac:picMkLst>
        </pc:picChg>
        <pc:picChg chg="add mod">
          <ac:chgData name="NGUYEN PHAM ANH THU" userId="baf72463-252b-4d5f-a6ca-5a6327a9888d" providerId="ADAL" clId="{9F3384CA-97EF-42A1-A080-9352D1415A53}" dt="2022-09-13T09:13:39.146" v="920"/>
          <ac:picMkLst>
            <pc:docMk/>
            <pc:sldMk cId="368893093" sldId="326"/>
            <ac:picMk id="14" creationId="{089FA609-C798-0876-3517-962919D17D9B}"/>
          </ac:picMkLst>
        </pc:picChg>
        <pc:picChg chg="mod">
          <ac:chgData name="NGUYEN PHAM ANH THU" userId="baf72463-252b-4d5f-a6ca-5a6327a9888d" providerId="ADAL" clId="{9F3384CA-97EF-42A1-A080-9352D1415A53}" dt="2022-09-13T09:14:13.037" v="926" actId="1076"/>
          <ac:picMkLst>
            <pc:docMk/>
            <pc:sldMk cId="368893093" sldId="326"/>
            <ac:picMk id="22" creationId="{10998B1D-8FF5-4B5A-A7C1-EB2999C2BD0C}"/>
          </ac:picMkLst>
        </pc:picChg>
        <pc:picChg chg="del">
          <ac:chgData name="NGUYEN PHAM ANH THU" userId="baf72463-252b-4d5f-a6ca-5a6327a9888d" providerId="ADAL" clId="{9F3384CA-97EF-42A1-A080-9352D1415A53}" dt="2022-09-13T09:13:37.173" v="918" actId="478"/>
          <ac:picMkLst>
            <pc:docMk/>
            <pc:sldMk cId="368893093" sldId="326"/>
            <ac:picMk id="2050" creationId="{8DDF71C0-D7FF-4FE8-A489-1147232241FE}"/>
          </ac:picMkLst>
        </pc:picChg>
      </pc:sldChg>
      <pc:sldChg chg="add del">
        <pc:chgData name="NGUYEN PHAM ANH THU" userId="baf72463-252b-4d5f-a6ca-5a6327a9888d" providerId="ADAL" clId="{9F3384CA-97EF-42A1-A080-9352D1415A53}" dt="2022-09-13T16:31:03.113" v="3286" actId="47"/>
        <pc:sldMkLst>
          <pc:docMk/>
          <pc:sldMk cId="560231514" sldId="327"/>
        </pc:sldMkLst>
      </pc:sldChg>
      <pc:sldChg chg="addSp delSp modSp add mod modAnim">
        <pc:chgData name="NGUYEN PHAM ANH THU" userId="baf72463-252b-4d5f-a6ca-5a6327a9888d" providerId="ADAL" clId="{9F3384CA-97EF-42A1-A080-9352D1415A53}" dt="2022-09-13T15:48:16.176" v="2004"/>
        <pc:sldMkLst>
          <pc:docMk/>
          <pc:sldMk cId="2620885299" sldId="328"/>
        </pc:sldMkLst>
        <pc:spChg chg="add mod">
          <ac:chgData name="NGUYEN PHAM ANH THU" userId="baf72463-252b-4d5f-a6ca-5a6327a9888d" providerId="ADAL" clId="{9F3384CA-97EF-42A1-A080-9352D1415A53}" dt="2022-09-13T15:45:10.419" v="1974" actId="14100"/>
          <ac:spMkLst>
            <pc:docMk/>
            <pc:sldMk cId="2620885299" sldId="328"/>
            <ac:spMk id="2" creationId="{3A2A9A82-6446-2594-CF5B-EE591A85453E}"/>
          </ac:spMkLst>
        </pc:spChg>
        <pc:spChg chg="del">
          <ac:chgData name="NGUYEN PHAM ANH THU" userId="baf72463-252b-4d5f-a6ca-5a6327a9888d" providerId="ADAL" clId="{9F3384CA-97EF-42A1-A080-9352D1415A53}" dt="2022-09-13T15:29:19.358" v="1053" actId="478"/>
          <ac:spMkLst>
            <pc:docMk/>
            <pc:sldMk cId="2620885299" sldId="328"/>
            <ac:spMk id="3" creationId="{E6CA0AA8-2B71-C807-4024-DDCEF4305868}"/>
          </ac:spMkLst>
        </pc:spChg>
        <pc:spChg chg="add mod">
          <ac:chgData name="NGUYEN PHAM ANH THU" userId="baf72463-252b-4d5f-a6ca-5a6327a9888d" providerId="ADAL" clId="{9F3384CA-97EF-42A1-A080-9352D1415A53}" dt="2022-09-13T15:47:27.234" v="1991" actId="1076"/>
          <ac:spMkLst>
            <pc:docMk/>
            <pc:sldMk cId="2620885299" sldId="328"/>
            <ac:spMk id="3" creationId="{F30D4AAE-6931-74B0-FB2C-E9FA76936885}"/>
          </ac:spMkLst>
        </pc:spChg>
        <pc:spChg chg="del">
          <ac:chgData name="NGUYEN PHAM ANH THU" userId="baf72463-252b-4d5f-a6ca-5a6327a9888d" providerId="ADAL" clId="{9F3384CA-97EF-42A1-A080-9352D1415A53}" dt="2022-09-13T15:29:19.358" v="1053" actId="478"/>
          <ac:spMkLst>
            <pc:docMk/>
            <pc:sldMk cId="2620885299" sldId="328"/>
            <ac:spMk id="4" creationId="{6E2FFF5B-C3BC-694A-93E2-33CFC57F7AF5}"/>
          </ac:spMkLst>
        </pc:spChg>
        <pc:spChg chg="add mod">
          <ac:chgData name="NGUYEN PHAM ANH THU" userId="baf72463-252b-4d5f-a6ca-5a6327a9888d" providerId="ADAL" clId="{9F3384CA-97EF-42A1-A080-9352D1415A53}" dt="2022-09-13T15:47:50.911" v="2002" actId="20577"/>
          <ac:spMkLst>
            <pc:docMk/>
            <pc:sldMk cId="2620885299" sldId="328"/>
            <ac:spMk id="4" creationId="{F1302CC0-6B85-4D7B-0848-6CA37CC64B2C}"/>
          </ac:spMkLst>
        </pc:spChg>
        <pc:spChg chg="add mod">
          <ac:chgData name="NGUYEN PHAM ANH THU" userId="baf72463-252b-4d5f-a6ca-5a6327a9888d" providerId="ADAL" clId="{9F3384CA-97EF-42A1-A080-9352D1415A53}" dt="2022-09-13T15:45:31.897" v="1984" actId="14100"/>
          <ac:spMkLst>
            <pc:docMk/>
            <pc:sldMk cId="2620885299" sldId="328"/>
            <ac:spMk id="5" creationId="{739C60E9-C344-CEFD-D4ED-A2448A440719}"/>
          </ac:spMkLst>
        </pc:spChg>
        <pc:spChg chg="add mod">
          <ac:chgData name="NGUYEN PHAM ANH THU" userId="baf72463-252b-4d5f-a6ca-5a6327a9888d" providerId="ADAL" clId="{9F3384CA-97EF-42A1-A080-9352D1415A53}" dt="2022-09-13T15:47:47.222" v="2001" actId="465"/>
          <ac:spMkLst>
            <pc:docMk/>
            <pc:sldMk cId="2620885299" sldId="328"/>
            <ac:spMk id="7" creationId="{674157ED-B406-7B68-A5C3-BA7FE0B73B6A}"/>
          </ac:spMkLst>
        </pc:spChg>
        <pc:spChg chg="add mod">
          <ac:chgData name="NGUYEN PHAM ANH THU" userId="baf72463-252b-4d5f-a6ca-5a6327a9888d" providerId="ADAL" clId="{9F3384CA-97EF-42A1-A080-9352D1415A53}" dt="2022-09-13T15:47:52.940" v="2003" actId="20577"/>
          <ac:spMkLst>
            <pc:docMk/>
            <pc:sldMk cId="2620885299" sldId="328"/>
            <ac:spMk id="11" creationId="{43D19621-EC53-CAD9-BE5F-15046970CBFF}"/>
          </ac:spMkLst>
        </pc:spChg>
        <pc:spChg chg="add mod">
          <ac:chgData name="NGUYEN PHAM ANH THU" userId="baf72463-252b-4d5f-a6ca-5a6327a9888d" providerId="ADAL" clId="{9F3384CA-97EF-42A1-A080-9352D1415A53}" dt="2022-09-13T15:47:47.222" v="2001" actId="465"/>
          <ac:spMkLst>
            <pc:docMk/>
            <pc:sldMk cId="2620885299" sldId="328"/>
            <ac:spMk id="12" creationId="{53D2D6A2-4D3F-0801-95D0-A142CB40E8A4}"/>
          </ac:spMkLst>
        </pc:spChg>
        <pc:spChg chg="add mod">
          <ac:chgData name="NGUYEN PHAM ANH THU" userId="baf72463-252b-4d5f-a6ca-5a6327a9888d" providerId="ADAL" clId="{9F3384CA-97EF-42A1-A080-9352D1415A53}" dt="2022-09-13T15:47:47.222" v="2001" actId="465"/>
          <ac:spMkLst>
            <pc:docMk/>
            <pc:sldMk cId="2620885299" sldId="328"/>
            <ac:spMk id="13" creationId="{637E8EEB-A4CA-DB99-F42F-BBAD12C7EB34}"/>
          </ac:spMkLst>
        </pc:spChg>
        <pc:spChg chg="add mod">
          <ac:chgData name="NGUYEN PHAM ANH THU" userId="baf72463-252b-4d5f-a6ca-5a6327a9888d" providerId="ADAL" clId="{9F3384CA-97EF-42A1-A080-9352D1415A53}" dt="2022-09-13T15:47:47.222" v="2001" actId="465"/>
          <ac:spMkLst>
            <pc:docMk/>
            <pc:sldMk cId="2620885299" sldId="328"/>
            <ac:spMk id="14" creationId="{E46A824F-D17B-3CE1-CA96-F86FE10D32A8}"/>
          </ac:spMkLst>
        </pc:spChg>
        <pc:spChg chg="add mod">
          <ac:chgData name="NGUYEN PHAM ANH THU" userId="baf72463-252b-4d5f-a6ca-5a6327a9888d" providerId="ADAL" clId="{9F3384CA-97EF-42A1-A080-9352D1415A53}" dt="2022-09-13T15:47:41.952" v="2000" actId="1076"/>
          <ac:spMkLst>
            <pc:docMk/>
            <pc:sldMk cId="2620885299" sldId="328"/>
            <ac:spMk id="15" creationId="{07E80D52-4DA0-A8D8-E244-B409E39EA5D8}"/>
          </ac:spMkLst>
        </pc:spChg>
        <pc:grpChg chg="add mod">
          <ac:chgData name="NGUYEN PHAM ANH THU" userId="baf72463-252b-4d5f-a6ca-5a6327a9888d" providerId="ADAL" clId="{9F3384CA-97EF-42A1-A080-9352D1415A53}" dt="2022-09-13T15:46:44.168" v="1989" actId="1076"/>
          <ac:grpSpMkLst>
            <pc:docMk/>
            <pc:sldMk cId="2620885299" sldId="328"/>
            <ac:grpSpMk id="10" creationId="{4955448E-1E39-6B84-6B9A-AFC22DDB3B37}"/>
          </ac:grpSpMkLst>
        </pc:grpChg>
        <pc:graphicFrameChg chg="add mod modGraphic">
          <ac:chgData name="NGUYEN PHAM ANH THU" userId="baf72463-252b-4d5f-a6ca-5a6327a9888d" providerId="ADAL" clId="{9F3384CA-97EF-42A1-A080-9352D1415A53}" dt="2022-09-13T15:45:36.784" v="1985" actId="1076"/>
          <ac:graphicFrameMkLst>
            <pc:docMk/>
            <pc:sldMk cId="2620885299" sldId="328"/>
            <ac:graphicFrameMk id="6" creationId="{4C3770B1-904C-1ADC-4028-74501824B2E4}"/>
          </ac:graphicFrameMkLst>
        </pc:graphicFrameChg>
        <pc:picChg chg="del">
          <ac:chgData name="NGUYEN PHAM ANH THU" userId="baf72463-252b-4d5f-a6ca-5a6327a9888d" providerId="ADAL" clId="{9F3384CA-97EF-42A1-A080-9352D1415A53}" dt="2022-09-13T15:29:19.358" v="1053" actId="478"/>
          <ac:picMkLst>
            <pc:docMk/>
            <pc:sldMk cId="2620885299" sldId="328"/>
            <ac:picMk id="7" creationId="{60CA23FD-7812-4A6F-A1D9-C8D796DA68D4}"/>
          </ac:picMkLst>
        </pc:picChg>
        <pc:picChg chg="add mod">
          <ac:chgData name="NGUYEN PHAM ANH THU" userId="baf72463-252b-4d5f-a6ca-5a6327a9888d" providerId="ADAL" clId="{9F3384CA-97EF-42A1-A080-9352D1415A53}" dt="2022-09-13T15:46:39.328" v="1987" actId="164"/>
          <ac:picMkLst>
            <pc:docMk/>
            <pc:sldMk cId="2620885299" sldId="328"/>
            <ac:picMk id="8" creationId="{ADC933D0-485F-96E1-EEB3-B3F91448D7D1}"/>
          </ac:picMkLst>
        </pc:picChg>
        <pc:picChg chg="add mod">
          <ac:chgData name="NGUYEN PHAM ANH THU" userId="baf72463-252b-4d5f-a6ca-5a6327a9888d" providerId="ADAL" clId="{9F3384CA-97EF-42A1-A080-9352D1415A53}" dt="2022-09-13T15:46:39.328" v="1987" actId="164"/>
          <ac:picMkLst>
            <pc:docMk/>
            <pc:sldMk cId="2620885299" sldId="328"/>
            <ac:picMk id="9" creationId="{61ECF2CD-7B7F-EA40-9148-D548489548A6}"/>
          </ac:picMkLst>
        </pc:picChg>
        <pc:picChg chg="del">
          <ac:chgData name="NGUYEN PHAM ANH THU" userId="baf72463-252b-4d5f-a6ca-5a6327a9888d" providerId="ADAL" clId="{9F3384CA-97EF-42A1-A080-9352D1415A53}" dt="2022-09-13T15:29:19.358" v="1053" actId="478"/>
          <ac:picMkLst>
            <pc:docMk/>
            <pc:sldMk cId="2620885299" sldId="328"/>
            <ac:picMk id="1026" creationId="{3D0F50FD-8CD3-4F6F-A18D-771F3B96867C}"/>
          </ac:picMkLst>
        </pc:picChg>
      </pc:sldChg>
      <pc:sldChg chg="addSp modSp add mod ord modAnim">
        <pc:chgData name="NGUYEN PHAM ANH THU" userId="baf72463-252b-4d5f-a6ca-5a6327a9888d" providerId="ADAL" clId="{9F3384CA-97EF-42A1-A080-9352D1415A53}" dt="2022-09-13T15:48:24.580" v="2005"/>
        <pc:sldMkLst>
          <pc:docMk/>
          <pc:sldMk cId="218763820" sldId="329"/>
        </pc:sldMkLst>
        <pc:spChg chg="add mod">
          <ac:chgData name="NGUYEN PHAM ANH THU" userId="baf72463-252b-4d5f-a6ca-5a6327a9888d" providerId="ADAL" clId="{9F3384CA-97EF-42A1-A080-9352D1415A53}" dt="2022-09-13T15:38:10.376" v="1556" actId="1076"/>
          <ac:spMkLst>
            <pc:docMk/>
            <pc:sldMk cId="218763820" sldId="329"/>
            <ac:spMk id="3" creationId="{8263F333-7DEA-62E0-2788-94F443EDF311}"/>
          </ac:spMkLst>
        </pc:spChg>
        <pc:spChg chg="add mod">
          <ac:chgData name="NGUYEN PHAM ANH THU" userId="baf72463-252b-4d5f-a6ca-5a6327a9888d" providerId="ADAL" clId="{9F3384CA-97EF-42A1-A080-9352D1415A53}" dt="2022-09-13T15:38:19.457" v="1559" actId="1076"/>
          <ac:spMkLst>
            <pc:docMk/>
            <pc:sldMk cId="218763820" sldId="329"/>
            <ac:spMk id="4" creationId="{5ADFAF31-CDC6-3C6F-79AE-D6F7D0497915}"/>
          </ac:spMkLst>
        </pc:spChg>
        <pc:spChg chg="add mod">
          <ac:chgData name="NGUYEN PHAM ANH THU" userId="baf72463-252b-4d5f-a6ca-5a6327a9888d" providerId="ADAL" clId="{9F3384CA-97EF-42A1-A080-9352D1415A53}" dt="2022-09-13T15:41:41.653" v="1562" actId="20577"/>
          <ac:spMkLst>
            <pc:docMk/>
            <pc:sldMk cId="218763820" sldId="329"/>
            <ac:spMk id="7" creationId="{BC27E71C-A6C0-EA4A-17F9-9B7AFC4D7068}"/>
          </ac:spMkLst>
        </pc:spChg>
        <pc:spChg chg="add mod">
          <ac:chgData name="NGUYEN PHAM ANH THU" userId="baf72463-252b-4d5f-a6ca-5a6327a9888d" providerId="ADAL" clId="{9F3384CA-97EF-42A1-A080-9352D1415A53}" dt="2022-09-13T15:38:20.668" v="1561"/>
          <ac:spMkLst>
            <pc:docMk/>
            <pc:sldMk cId="218763820" sldId="329"/>
            <ac:spMk id="8" creationId="{ED490CA2-485A-D195-7E3D-B07CD53349F5}"/>
          </ac:spMkLst>
        </pc:spChg>
      </pc:sldChg>
      <pc:sldChg chg="delSp modSp add mod ord delAnim modAnim modNotesTx">
        <pc:chgData name="NGUYEN PHAM ANH THU" userId="baf72463-252b-4d5f-a6ca-5a6327a9888d" providerId="ADAL" clId="{9F3384CA-97EF-42A1-A080-9352D1415A53}" dt="2022-09-13T15:51:00.655" v="2292"/>
        <pc:sldMkLst>
          <pc:docMk/>
          <pc:sldMk cId="2919151165" sldId="330"/>
        </pc:sldMkLst>
        <pc:spChg chg="del">
          <ac:chgData name="NGUYEN PHAM ANH THU" userId="baf72463-252b-4d5f-a6ca-5a6327a9888d" providerId="ADAL" clId="{9F3384CA-97EF-42A1-A080-9352D1415A53}" dt="2022-09-13T15:48:50.800" v="2009" actId="478"/>
          <ac:spMkLst>
            <pc:docMk/>
            <pc:sldMk cId="2919151165" sldId="330"/>
            <ac:spMk id="5" creationId="{09A04C41-C12B-4474-BCD3-95E387E0F5CC}"/>
          </ac:spMkLst>
        </pc:spChg>
        <pc:spChg chg="mod">
          <ac:chgData name="NGUYEN PHAM ANH THU" userId="baf72463-252b-4d5f-a6ca-5a6327a9888d" providerId="ADAL" clId="{9F3384CA-97EF-42A1-A080-9352D1415A53}" dt="2022-09-13T15:50:41.736" v="2289" actId="14100"/>
          <ac:spMkLst>
            <pc:docMk/>
            <pc:sldMk cId="2919151165" sldId="330"/>
            <ac:spMk id="6" creationId="{897582DE-79E5-42C2-8C98-E6D9EA76386C}"/>
          </ac:spMkLst>
        </pc:spChg>
        <pc:spChg chg="mod">
          <ac:chgData name="NGUYEN PHAM ANH THU" userId="baf72463-252b-4d5f-a6ca-5a6327a9888d" providerId="ADAL" clId="{9F3384CA-97EF-42A1-A080-9352D1415A53}" dt="2022-09-13T15:49:35.372" v="2051" actId="1076"/>
          <ac:spMkLst>
            <pc:docMk/>
            <pc:sldMk cId="2919151165" sldId="330"/>
            <ac:spMk id="9" creationId="{0CEB687F-9F1D-4C8A-9948-E24CC9DA168F}"/>
          </ac:spMkLst>
        </pc:spChg>
        <pc:picChg chg="del">
          <ac:chgData name="NGUYEN PHAM ANH THU" userId="baf72463-252b-4d5f-a6ca-5a6327a9888d" providerId="ADAL" clId="{9F3384CA-97EF-42A1-A080-9352D1415A53}" dt="2022-09-13T15:48:52.528" v="2010" actId="478"/>
          <ac:picMkLst>
            <pc:docMk/>
            <pc:sldMk cId="2919151165" sldId="330"/>
            <ac:picMk id="3" creationId="{CE62B90F-EAC2-4337-B841-E4C61C24D6E4}"/>
          </ac:picMkLst>
        </pc:picChg>
        <pc:picChg chg="mod">
          <ac:chgData name="NGUYEN PHAM ANH THU" userId="baf72463-252b-4d5f-a6ca-5a6327a9888d" providerId="ADAL" clId="{9F3384CA-97EF-42A1-A080-9352D1415A53}" dt="2022-09-13T15:50:46.118" v="2291" actId="3626"/>
          <ac:picMkLst>
            <pc:docMk/>
            <pc:sldMk cId="2919151165" sldId="330"/>
            <ac:picMk id="3080" creationId="{4241643B-8F17-4847-AF1F-AEA5E867318E}"/>
          </ac:picMkLst>
        </pc:picChg>
      </pc:sldChg>
      <pc:sldChg chg="modSp add ord">
        <pc:chgData name="NGUYEN PHAM ANH THU" userId="baf72463-252b-4d5f-a6ca-5a6327a9888d" providerId="ADAL" clId="{9F3384CA-97EF-42A1-A080-9352D1415A53}" dt="2022-09-13T15:51:22.349" v="2323" actId="403"/>
        <pc:sldMkLst>
          <pc:docMk/>
          <pc:sldMk cId="2317640209" sldId="331"/>
        </pc:sldMkLst>
        <pc:spChg chg="mod">
          <ac:chgData name="NGUYEN PHAM ANH THU" userId="baf72463-252b-4d5f-a6ca-5a6327a9888d" providerId="ADAL" clId="{9F3384CA-97EF-42A1-A080-9352D1415A53}" dt="2022-09-13T15:51:15.098" v="2296" actId="20577"/>
          <ac:spMkLst>
            <pc:docMk/>
            <pc:sldMk cId="2317640209" sldId="331"/>
            <ac:spMk id="3" creationId="{E6CA0AA8-2B71-C807-4024-DDCEF4305868}"/>
          </ac:spMkLst>
        </pc:spChg>
        <pc:spChg chg="mod">
          <ac:chgData name="NGUYEN PHAM ANH THU" userId="baf72463-252b-4d5f-a6ca-5a6327a9888d" providerId="ADAL" clId="{9F3384CA-97EF-42A1-A080-9352D1415A53}" dt="2022-09-13T15:51:22.349" v="2323" actId="403"/>
          <ac:spMkLst>
            <pc:docMk/>
            <pc:sldMk cId="2317640209" sldId="331"/>
            <ac:spMk id="4" creationId="{6E2FFF5B-C3BC-694A-93E2-33CFC57F7AF5}"/>
          </ac:spMkLst>
        </pc:spChg>
      </pc:sldChg>
      <pc:sldChg chg="addSp delSp modSp add mod ord delAnim modAnim">
        <pc:chgData name="NGUYEN PHAM ANH THU" userId="baf72463-252b-4d5f-a6ca-5a6327a9888d" providerId="ADAL" clId="{9F3384CA-97EF-42A1-A080-9352D1415A53}" dt="2022-09-13T16:14:11.450" v="2465" actId="113"/>
        <pc:sldMkLst>
          <pc:docMk/>
          <pc:sldMk cId="2609165200" sldId="332"/>
        </pc:sldMkLst>
        <pc:spChg chg="mod">
          <ac:chgData name="NGUYEN PHAM ANH THU" userId="baf72463-252b-4d5f-a6ca-5a6327a9888d" providerId="ADAL" clId="{9F3384CA-97EF-42A1-A080-9352D1415A53}" dt="2022-09-13T16:10:37.375" v="2370" actId="14100"/>
          <ac:spMkLst>
            <pc:docMk/>
            <pc:sldMk cId="2609165200" sldId="332"/>
            <ac:spMk id="2" creationId="{3A2A9A82-6446-2594-CF5B-EE591A85453E}"/>
          </ac:spMkLst>
        </pc:spChg>
        <pc:spChg chg="del">
          <ac:chgData name="NGUYEN PHAM ANH THU" userId="baf72463-252b-4d5f-a6ca-5a6327a9888d" providerId="ADAL" clId="{9F3384CA-97EF-42A1-A080-9352D1415A53}" dt="2022-09-13T16:08:08.584" v="2369" actId="478"/>
          <ac:spMkLst>
            <pc:docMk/>
            <pc:sldMk cId="2609165200" sldId="332"/>
            <ac:spMk id="3" creationId="{8263F333-7DEA-62E0-2788-94F443EDF311}"/>
          </ac:spMkLst>
        </pc:spChg>
        <pc:spChg chg="del">
          <ac:chgData name="NGUYEN PHAM ANH THU" userId="baf72463-252b-4d5f-a6ca-5a6327a9888d" providerId="ADAL" clId="{9F3384CA-97EF-42A1-A080-9352D1415A53}" dt="2022-09-13T16:08:08.584" v="2369" actId="478"/>
          <ac:spMkLst>
            <pc:docMk/>
            <pc:sldMk cId="2609165200" sldId="332"/>
            <ac:spMk id="4" creationId="{5ADFAF31-CDC6-3C6F-79AE-D6F7D0497915}"/>
          </ac:spMkLst>
        </pc:spChg>
        <pc:spChg chg="mod">
          <ac:chgData name="NGUYEN PHAM ANH THU" userId="baf72463-252b-4d5f-a6ca-5a6327a9888d" providerId="ADAL" clId="{9F3384CA-97EF-42A1-A080-9352D1415A53}" dt="2022-09-13T16:13:03.110" v="2430" actId="1076"/>
          <ac:spMkLst>
            <pc:docMk/>
            <pc:sldMk cId="2609165200" sldId="332"/>
            <ac:spMk id="5" creationId="{739C60E9-C344-CEFD-D4ED-A2448A440719}"/>
          </ac:spMkLst>
        </pc:spChg>
        <pc:spChg chg="del">
          <ac:chgData name="NGUYEN PHAM ANH THU" userId="baf72463-252b-4d5f-a6ca-5a6327a9888d" providerId="ADAL" clId="{9F3384CA-97EF-42A1-A080-9352D1415A53}" dt="2022-09-13T16:08:08.584" v="2369" actId="478"/>
          <ac:spMkLst>
            <pc:docMk/>
            <pc:sldMk cId="2609165200" sldId="332"/>
            <ac:spMk id="7" creationId="{BC27E71C-A6C0-EA4A-17F9-9B7AFC4D7068}"/>
          </ac:spMkLst>
        </pc:spChg>
        <pc:spChg chg="del">
          <ac:chgData name="NGUYEN PHAM ANH THU" userId="baf72463-252b-4d5f-a6ca-5a6327a9888d" providerId="ADAL" clId="{9F3384CA-97EF-42A1-A080-9352D1415A53}" dt="2022-09-13T16:08:08.584" v="2369" actId="478"/>
          <ac:spMkLst>
            <pc:docMk/>
            <pc:sldMk cId="2609165200" sldId="332"/>
            <ac:spMk id="8" creationId="{ED490CA2-485A-D195-7E3D-B07CD53349F5}"/>
          </ac:spMkLst>
        </pc:spChg>
        <pc:spChg chg="add mod">
          <ac:chgData name="NGUYEN PHAM ANH THU" userId="baf72463-252b-4d5f-a6ca-5a6327a9888d" providerId="ADAL" clId="{9F3384CA-97EF-42A1-A080-9352D1415A53}" dt="2022-09-13T16:14:11.450" v="2465" actId="113"/>
          <ac:spMkLst>
            <pc:docMk/>
            <pc:sldMk cId="2609165200" sldId="332"/>
            <ac:spMk id="9" creationId="{58D9410B-B03E-26C3-D4E1-9689A2AB013C}"/>
          </ac:spMkLst>
        </pc:spChg>
        <pc:spChg chg="add mod">
          <ac:chgData name="NGUYEN PHAM ANH THU" userId="baf72463-252b-4d5f-a6ca-5a6327a9888d" providerId="ADAL" clId="{9F3384CA-97EF-42A1-A080-9352D1415A53}" dt="2022-09-13T16:13:41.822" v="2461" actId="1076"/>
          <ac:spMkLst>
            <pc:docMk/>
            <pc:sldMk cId="2609165200" sldId="332"/>
            <ac:spMk id="10" creationId="{ECAAC10B-DB2A-0AFE-C23E-BCAEA6F35A80}"/>
          </ac:spMkLst>
        </pc:spChg>
        <pc:graphicFrameChg chg="del">
          <ac:chgData name="NGUYEN PHAM ANH THU" userId="baf72463-252b-4d5f-a6ca-5a6327a9888d" providerId="ADAL" clId="{9F3384CA-97EF-42A1-A080-9352D1415A53}" dt="2022-09-13T16:08:08.584" v="2369" actId="478"/>
          <ac:graphicFrameMkLst>
            <pc:docMk/>
            <pc:sldMk cId="2609165200" sldId="332"/>
            <ac:graphicFrameMk id="6" creationId="{4C3770B1-904C-1ADC-4028-74501824B2E4}"/>
          </ac:graphicFrameMkLst>
        </pc:graphicFrameChg>
      </pc:sldChg>
      <pc:sldChg chg="addSp delSp modSp add mod delAnim modAnim">
        <pc:chgData name="NGUYEN PHAM ANH THU" userId="baf72463-252b-4d5f-a6ca-5a6327a9888d" providerId="ADAL" clId="{9F3384CA-97EF-42A1-A080-9352D1415A53}" dt="2022-09-13T16:15:44.923" v="2492"/>
        <pc:sldMkLst>
          <pc:docMk/>
          <pc:sldMk cId="3971525271" sldId="333"/>
        </pc:sldMkLst>
        <pc:spChg chg="add mod">
          <ac:chgData name="NGUYEN PHAM ANH THU" userId="baf72463-252b-4d5f-a6ca-5a6327a9888d" providerId="ADAL" clId="{9F3384CA-97EF-42A1-A080-9352D1415A53}" dt="2022-09-13T16:15:25.680" v="2489" actId="1076"/>
          <ac:spMkLst>
            <pc:docMk/>
            <pc:sldMk cId="3971525271" sldId="333"/>
            <ac:spMk id="4" creationId="{13A0F951-F455-1A90-836D-E990EC0238BC}"/>
          </ac:spMkLst>
        </pc:spChg>
        <pc:spChg chg="add mod">
          <ac:chgData name="NGUYEN PHAM ANH THU" userId="baf72463-252b-4d5f-a6ca-5a6327a9888d" providerId="ADAL" clId="{9F3384CA-97EF-42A1-A080-9352D1415A53}" dt="2022-09-13T16:15:30.111" v="2490"/>
          <ac:spMkLst>
            <pc:docMk/>
            <pc:sldMk cId="3971525271" sldId="333"/>
            <ac:spMk id="6" creationId="{2AB72FA5-EE3B-18F7-1D18-880E89C80244}"/>
          </ac:spMkLst>
        </pc:spChg>
        <pc:spChg chg="del">
          <ac:chgData name="NGUYEN PHAM ANH THU" userId="baf72463-252b-4d5f-a6ca-5a6327a9888d" providerId="ADAL" clId="{9F3384CA-97EF-42A1-A080-9352D1415A53}" dt="2022-09-13T16:14:20.684" v="2467" actId="478"/>
          <ac:spMkLst>
            <pc:docMk/>
            <pc:sldMk cId="3971525271" sldId="333"/>
            <ac:spMk id="9" creationId="{58D9410B-B03E-26C3-D4E1-9689A2AB013C}"/>
          </ac:spMkLst>
        </pc:spChg>
        <pc:spChg chg="del">
          <ac:chgData name="NGUYEN PHAM ANH THU" userId="baf72463-252b-4d5f-a6ca-5a6327a9888d" providerId="ADAL" clId="{9F3384CA-97EF-42A1-A080-9352D1415A53}" dt="2022-09-13T16:14:20.684" v="2467" actId="478"/>
          <ac:spMkLst>
            <pc:docMk/>
            <pc:sldMk cId="3971525271" sldId="333"/>
            <ac:spMk id="10" creationId="{ECAAC10B-DB2A-0AFE-C23E-BCAEA6F35A80}"/>
          </ac:spMkLst>
        </pc:spChg>
      </pc:sldChg>
      <pc:sldChg chg="addSp delSp modSp add mod delAnim modAnim">
        <pc:chgData name="NGUYEN PHAM ANH THU" userId="baf72463-252b-4d5f-a6ca-5a6327a9888d" providerId="ADAL" clId="{9F3384CA-97EF-42A1-A080-9352D1415A53}" dt="2022-09-13T16:19:39.087" v="2563" actId="1076"/>
        <pc:sldMkLst>
          <pc:docMk/>
          <pc:sldMk cId="3743924970" sldId="334"/>
        </pc:sldMkLst>
        <pc:spChg chg="del">
          <ac:chgData name="NGUYEN PHAM ANH THU" userId="baf72463-252b-4d5f-a6ca-5a6327a9888d" providerId="ADAL" clId="{9F3384CA-97EF-42A1-A080-9352D1415A53}" dt="2022-09-13T16:16:01.820" v="2494" actId="478"/>
          <ac:spMkLst>
            <pc:docMk/>
            <pc:sldMk cId="3743924970" sldId="334"/>
            <ac:spMk id="4" creationId="{13A0F951-F455-1A90-836D-E990EC0238BC}"/>
          </ac:spMkLst>
        </pc:spChg>
        <pc:spChg chg="del">
          <ac:chgData name="NGUYEN PHAM ANH THU" userId="baf72463-252b-4d5f-a6ca-5a6327a9888d" providerId="ADAL" clId="{9F3384CA-97EF-42A1-A080-9352D1415A53}" dt="2022-09-13T16:16:01.820" v="2494" actId="478"/>
          <ac:spMkLst>
            <pc:docMk/>
            <pc:sldMk cId="3743924970" sldId="334"/>
            <ac:spMk id="5" creationId="{739C60E9-C344-CEFD-D4ED-A2448A440719}"/>
          </ac:spMkLst>
        </pc:spChg>
        <pc:spChg chg="del">
          <ac:chgData name="NGUYEN PHAM ANH THU" userId="baf72463-252b-4d5f-a6ca-5a6327a9888d" providerId="ADAL" clId="{9F3384CA-97EF-42A1-A080-9352D1415A53}" dt="2022-09-13T16:16:01.820" v="2494" actId="478"/>
          <ac:spMkLst>
            <pc:docMk/>
            <pc:sldMk cId="3743924970" sldId="334"/>
            <ac:spMk id="6" creationId="{2AB72FA5-EE3B-18F7-1D18-880E89C80244}"/>
          </ac:spMkLst>
        </pc:spChg>
        <pc:spChg chg="add mod">
          <ac:chgData name="NGUYEN PHAM ANH THU" userId="baf72463-252b-4d5f-a6ca-5a6327a9888d" providerId="ADAL" clId="{9F3384CA-97EF-42A1-A080-9352D1415A53}" dt="2022-09-13T16:19:32.573" v="2560" actId="1076"/>
          <ac:spMkLst>
            <pc:docMk/>
            <pc:sldMk cId="3743924970" sldId="334"/>
            <ac:spMk id="8" creationId="{29913F92-FE7C-ED1C-6BEB-7FF2A076ED25}"/>
          </ac:spMkLst>
        </pc:spChg>
        <pc:spChg chg="add mod">
          <ac:chgData name="NGUYEN PHAM ANH THU" userId="baf72463-252b-4d5f-a6ca-5a6327a9888d" providerId="ADAL" clId="{9F3384CA-97EF-42A1-A080-9352D1415A53}" dt="2022-09-13T16:19:17.937" v="2556"/>
          <ac:spMkLst>
            <pc:docMk/>
            <pc:sldMk cId="3743924970" sldId="334"/>
            <ac:spMk id="10" creationId="{7DF6BED0-6B90-7DD8-1954-45D21846DBAD}"/>
          </ac:spMkLst>
        </pc:spChg>
        <pc:picChg chg="add mod">
          <ac:chgData name="NGUYEN PHAM ANH THU" userId="baf72463-252b-4d5f-a6ca-5a6327a9888d" providerId="ADAL" clId="{9F3384CA-97EF-42A1-A080-9352D1415A53}" dt="2022-09-13T16:17:10.833" v="2497" actId="1076"/>
          <ac:picMkLst>
            <pc:docMk/>
            <pc:sldMk cId="3743924970" sldId="334"/>
            <ac:picMk id="3" creationId="{D3AD48EB-2F3C-F923-830F-553B437F4E2D}"/>
          </ac:picMkLst>
        </pc:picChg>
        <pc:picChg chg="add mod">
          <ac:chgData name="NGUYEN PHAM ANH THU" userId="baf72463-252b-4d5f-a6ca-5a6327a9888d" providerId="ADAL" clId="{9F3384CA-97EF-42A1-A080-9352D1415A53}" dt="2022-09-13T16:19:39.087" v="2563" actId="1076"/>
          <ac:picMkLst>
            <pc:docMk/>
            <pc:sldMk cId="3743924970" sldId="334"/>
            <ac:picMk id="7" creationId="{78DFBBAA-C409-9DBD-D549-832E8DBAD9AB}"/>
          </ac:picMkLst>
        </pc:picChg>
        <pc:picChg chg="add mod">
          <ac:chgData name="NGUYEN PHAM ANH THU" userId="baf72463-252b-4d5f-a6ca-5a6327a9888d" providerId="ADAL" clId="{9F3384CA-97EF-42A1-A080-9352D1415A53}" dt="2022-09-13T16:17:08.698" v="2496" actId="1076"/>
          <ac:picMkLst>
            <pc:docMk/>
            <pc:sldMk cId="3743924970" sldId="334"/>
            <ac:picMk id="9" creationId="{40D68F2C-D483-6612-2CE2-6EFB377258F7}"/>
          </ac:picMkLst>
        </pc:picChg>
      </pc:sldChg>
      <pc:sldChg chg="addSp delSp modSp add mod delAnim">
        <pc:chgData name="NGUYEN PHAM ANH THU" userId="baf72463-252b-4d5f-a6ca-5a6327a9888d" providerId="ADAL" clId="{9F3384CA-97EF-42A1-A080-9352D1415A53}" dt="2022-09-13T16:22:52.271" v="2821" actId="1076"/>
        <pc:sldMkLst>
          <pc:docMk/>
          <pc:sldMk cId="3435716710" sldId="335"/>
        </pc:sldMkLst>
        <pc:spChg chg="add mod">
          <ac:chgData name="NGUYEN PHAM ANH THU" userId="baf72463-252b-4d5f-a6ca-5a6327a9888d" providerId="ADAL" clId="{9F3384CA-97EF-42A1-A080-9352D1415A53}" dt="2022-09-13T16:21:43.846" v="2716" actId="1076"/>
          <ac:spMkLst>
            <pc:docMk/>
            <pc:sldMk cId="3435716710" sldId="335"/>
            <ac:spMk id="5" creationId="{563D58D9-E168-466A-6C68-D00B31BF0BBC}"/>
          </ac:spMkLst>
        </pc:spChg>
        <pc:spChg chg="add mod">
          <ac:chgData name="NGUYEN PHAM ANH THU" userId="baf72463-252b-4d5f-a6ca-5a6327a9888d" providerId="ADAL" clId="{9F3384CA-97EF-42A1-A080-9352D1415A53}" dt="2022-09-13T16:22:52.271" v="2821" actId="1076"/>
          <ac:spMkLst>
            <pc:docMk/>
            <pc:sldMk cId="3435716710" sldId="335"/>
            <ac:spMk id="6" creationId="{581F55F0-FF53-6D44-3DF7-F1891BE423E2}"/>
          </ac:spMkLst>
        </pc:spChg>
        <pc:spChg chg="del">
          <ac:chgData name="NGUYEN PHAM ANH THU" userId="baf72463-252b-4d5f-a6ca-5a6327a9888d" providerId="ADAL" clId="{9F3384CA-97EF-42A1-A080-9352D1415A53}" dt="2022-09-13T16:19:47.209" v="2564" actId="478"/>
          <ac:spMkLst>
            <pc:docMk/>
            <pc:sldMk cId="3435716710" sldId="335"/>
            <ac:spMk id="8" creationId="{29913F92-FE7C-ED1C-6BEB-7FF2A076ED25}"/>
          </ac:spMkLst>
        </pc:spChg>
        <pc:picChg chg="del">
          <ac:chgData name="NGUYEN PHAM ANH THU" userId="baf72463-252b-4d5f-a6ca-5a6327a9888d" providerId="ADAL" clId="{9F3384CA-97EF-42A1-A080-9352D1415A53}" dt="2022-09-13T16:19:47.209" v="2564" actId="478"/>
          <ac:picMkLst>
            <pc:docMk/>
            <pc:sldMk cId="3435716710" sldId="335"/>
            <ac:picMk id="3" creationId="{D3AD48EB-2F3C-F923-830F-553B437F4E2D}"/>
          </ac:picMkLst>
        </pc:picChg>
        <pc:picChg chg="add mod">
          <ac:chgData name="NGUYEN PHAM ANH THU" userId="baf72463-252b-4d5f-a6ca-5a6327a9888d" providerId="ADAL" clId="{9F3384CA-97EF-42A1-A080-9352D1415A53}" dt="2022-09-13T16:22:03.774" v="2717" actId="1076"/>
          <ac:picMkLst>
            <pc:docMk/>
            <pc:sldMk cId="3435716710" sldId="335"/>
            <ac:picMk id="4" creationId="{316BFA11-099E-80DA-0DAC-F228622B67A2}"/>
          </ac:picMkLst>
        </pc:picChg>
        <pc:picChg chg="del">
          <ac:chgData name="NGUYEN PHAM ANH THU" userId="baf72463-252b-4d5f-a6ca-5a6327a9888d" providerId="ADAL" clId="{9F3384CA-97EF-42A1-A080-9352D1415A53}" dt="2022-09-13T16:19:47.209" v="2564" actId="478"/>
          <ac:picMkLst>
            <pc:docMk/>
            <pc:sldMk cId="3435716710" sldId="335"/>
            <ac:picMk id="7" creationId="{78DFBBAA-C409-9DBD-D549-832E8DBAD9AB}"/>
          </ac:picMkLst>
        </pc:picChg>
        <pc:picChg chg="del">
          <ac:chgData name="NGUYEN PHAM ANH THU" userId="baf72463-252b-4d5f-a6ca-5a6327a9888d" providerId="ADAL" clId="{9F3384CA-97EF-42A1-A080-9352D1415A53}" dt="2022-09-13T16:19:47.209" v="2564" actId="478"/>
          <ac:picMkLst>
            <pc:docMk/>
            <pc:sldMk cId="3435716710" sldId="335"/>
            <ac:picMk id="9" creationId="{40D68F2C-D483-6612-2CE2-6EFB377258F7}"/>
          </ac:picMkLst>
        </pc:picChg>
      </pc:sldChg>
      <pc:sldChg chg="addSp delSp modSp add mod modNotesTx">
        <pc:chgData name="NGUYEN PHAM ANH THU" userId="baf72463-252b-4d5f-a6ca-5a6327a9888d" providerId="ADAL" clId="{9F3384CA-97EF-42A1-A080-9352D1415A53}" dt="2022-09-13T16:24:40.224" v="2927"/>
        <pc:sldMkLst>
          <pc:docMk/>
          <pc:sldMk cId="1941414538" sldId="336"/>
        </pc:sldMkLst>
        <pc:spChg chg="mod">
          <ac:chgData name="NGUYEN PHAM ANH THU" userId="baf72463-252b-4d5f-a6ca-5a6327a9888d" providerId="ADAL" clId="{9F3384CA-97EF-42A1-A080-9352D1415A53}" dt="2022-09-13T16:24:20.693" v="2924" actId="1076"/>
          <ac:spMkLst>
            <pc:docMk/>
            <pc:sldMk cId="1941414538" sldId="336"/>
            <ac:spMk id="5" creationId="{563D58D9-E168-466A-6C68-D00B31BF0BBC}"/>
          </ac:spMkLst>
        </pc:spChg>
        <pc:spChg chg="del">
          <ac:chgData name="NGUYEN PHAM ANH THU" userId="baf72463-252b-4d5f-a6ca-5a6327a9888d" providerId="ADAL" clId="{9F3384CA-97EF-42A1-A080-9352D1415A53}" dt="2022-09-13T16:23:39.702" v="2823" actId="478"/>
          <ac:spMkLst>
            <pc:docMk/>
            <pc:sldMk cId="1941414538" sldId="336"/>
            <ac:spMk id="6" creationId="{581F55F0-FF53-6D44-3DF7-F1891BE423E2}"/>
          </ac:spMkLst>
        </pc:spChg>
        <pc:grpChg chg="add mod">
          <ac:chgData name="NGUYEN PHAM ANH THU" userId="baf72463-252b-4d5f-a6ca-5a6327a9888d" providerId="ADAL" clId="{9F3384CA-97EF-42A1-A080-9352D1415A53}" dt="2022-09-13T16:24:18.829" v="2923" actId="1076"/>
          <ac:grpSpMkLst>
            <pc:docMk/>
            <pc:sldMk cId="1941414538" sldId="336"/>
            <ac:grpSpMk id="3" creationId="{CF5DD285-18B9-CF0F-F1FF-55228AB8F55A}"/>
          </ac:grpSpMkLst>
        </pc:grpChg>
        <pc:graphicFrameChg chg="add mod">
          <ac:chgData name="NGUYEN PHAM ANH THU" userId="baf72463-252b-4d5f-a6ca-5a6327a9888d" providerId="ADAL" clId="{9F3384CA-97EF-42A1-A080-9352D1415A53}" dt="2022-09-13T16:24:32.195" v="2926" actId="1076"/>
          <ac:graphicFrameMkLst>
            <pc:docMk/>
            <pc:sldMk cId="1941414538" sldId="336"/>
            <ac:graphicFrameMk id="10" creationId="{2D80180C-A280-BD0E-92F4-7FBB9611B29A}"/>
          </ac:graphicFrameMkLst>
        </pc:graphicFrameChg>
        <pc:picChg chg="del">
          <ac:chgData name="NGUYEN PHAM ANH THU" userId="baf72463-252b-4d5f-a6ca-5a6327a9888d" providerId="ADAL" clId="{9F3384CA-97EF-42A1-A080-9352D1415A53}" dt="2022-09-13T16:23:39.702" v="2823" actId="478"/>
          <ac:picMkLst>
            <pc:docMk/>
            <pc:sldMk cId="1941414538" sldId="336"/>
            <ac:picMk id="4" creationId="{316BFA11-099E-80DA-0DAC-F228622B67A2}"/>
          </ac:picMkLst>
        </pc:picChg>
        <pc:picChg chg="mod">
          <ac:chgData name="NGUYEN PHAM ANH THU" userId="baf72463-252b-4d5f-a6ca-5a6327a9888d" providerId="ADAL" clId="{9F3384CA-97EF-42A1-A080-9352D1415A53}" dt="2022-09-13T16:23:40.031" v="2824"/>
          <ac:picMkLst>
            <pc:docMk/>
            <pc:sldMk cId="1941414538" sldId="336"/>
            <ac:picMk id="7" creationId="{90B48F34-130C-8B6B-B08B-679DF1C51517}"/>
          </ac:picMkLst>
        </pc:picChg>
        <pc:picChg chg="mod">
          <ac:chgData name="NGUYEN PHAM ANH THU" userId="baf72463-252b-4d5f-a6ca-5a6327a9888d" providerId="ADAL" clId="{9F3384CA-97EF-42A1-A080-9352D1415A53}" dt="2022-09-13T16:23:40.031" v="2824"/>
          <ac:picMkLst>
            <pc:docMk/>
            <pc:sldMk cId="1941414538" sldId="336"/>
            <ac:picMk id="8" creationId="{3E089C9D-D3E6-061A-DDAC-37A6C2B0FF40}"/>
          </ac:picMkLst>
        </pc:picChg>
        <pc:picChg chg="add del mod">
          <ac:chgData name="NGUYEN PHAM ANH THU" userId="baf72463-252b-4d5f-a6ca-5a6327a9888d" providerId="ADAL" clId="{9F3384CA-97EF-42A1-A080-9352D1415A53}" dt="2022-09-13T16:23:54.639" v="2860" actId="478"/>
          <ac:picMkLst>
            <pc:docMk/>
            <pc:sldMk cId="1941414538" sldId="336"/>
            <ac:picMk id="9" creationId="{4E9D5CE2-84CF-3C74-65A8-194AECA7E4FE}"/>
          </ac:picMkLst>
        </pc:picChg>
      </pc:sldChg>
      <pc:sldChg chg="addSp delSp modSp add mod ord delAnim modAnim">
        <pc:chgData name="NGUYEN PHAM ANH THU" userId="baf72463-252b-4d5f-a6ca-5a6327a9888d" providerId="ADAL" clId="{9F3384CA-97EF-42A1-A080-9352D1415A53}" dt="2022-09-13T16:27:04.037" v="2952"/>
        <pc:sldMkLst>
          <pc:docMk/>
          <pc:sldMk cId="3021169894" sldId="337"/>
        </pc:sldMkLst>
        <pc:spChg chg="mod">
          <ac:chgData name="NGUYEN PHAM ANH THU" userId="baf72463-252b-4d5f-a6ca-5a6327a9888d" providerId="ADAL" clId="{9F3384CA-97EF-42A1-A080-9352D1415A53}" dt="2022-09-13T16:25:45.560" v="2939" actId="403"/>
          <ac:spMkLst>
            <pc:docMk/>
            <pc:sldMk cId="3021169894" sldId="337"/>
            <ac:spMk id="5" creationId="{739C60E9-C344-CEFD-D4ED-A2448A440719}"/>
          </ac:spMkLst>
        </pc:spChg>
        <pc:spChg chg="add del mod">
          <ac:chgData name="NGUYEN PHAM ANH THU" userId="baf72463-252b-4d5f-a6ca-5a6327a9888d" providerId="ADAL" clId="{9F3384CA-97EF-42A1-A080-9352D1415A53}" dt="2022-09-13T16:26:52.390" v="2948" actId="478"/>
          <ac:spMkLst>
            <pc:docMk/>
            <pc:sldMk cId="3021169894" sldId="337"/>
            <ac:spMk id="7" creationId="{6B56C411-12F4-9512-E14F-1825427C44C7}"/>
          </ac:spMkLst>
        </pc:spChg>
        <pc:spChg chg="del">
          <ac:chgData name="NGUYEN PHAM ANH THU" userId="baf72463-252b-4d5f-a6ca-5a6327a9888d" providerId="ADAL" clId="{9F3384CA-97EF-42A1-A080-9352D1415A53}" dt="2022-09-13T16:25:49.961" v="2940" actId="478"/>
          <ac:spMkLst>
            <pc:docMk/>
            <pc:sldMk cId="3021169894" sldId="337"/>
            <ac:spMk id="9" creationId="{58D9410B-B03E-26C3-D4E1-9689A2AB013C}"/>
          </ac:spMkLst>
        </pc:spChg>
        <pc:spChg chg="del">
          <ac:chgData name="NGUYEN PHAM ANH THU" userId="baf72463-252b-4d5f-a6ca-5a6327a9888d" providerId="ADAL" clId="{9F3384CA-97EF-42A1-A080-9352D1415A53}" dt="2022-09-13T16:25:49.961" v="2940" actId="478"/>
          <ac:spMkLst>
            <pc:docMk/>
            <pc:sldMk cId="3021169894" sldId="337"/>
            <ac:spMk id="10" creationId="{ECAAC10B-DB2A-0AFE-C23E-BCAEA6F35A80}"/>
          </ac:spMkLst>
        </pc:spChg>
        <pc:picChg chg="add mod">
          <ac:chgData name="NGUYEN PHAM ANH THU" userId="baf72463-252b-4d5f-a6ca-5a6327a9888d" providerId="ADAL" clId="{9F3384CA-97EF-42A1-A080-9352D1415A53}" dt="2022-09-13T16:26:56.726" v="2950" actId="1076"/>
          <ac:picMkLst>
            <pc:docMk/>
            <pc:sldMk cId="3021169894" sldId="337"/>
            <ac:picMk id="4" creationId="{14570196-0308-3DE8-3BB0-52E47F8302E8}"/>
          </ac:picMkLst>
        </pc:picChg>
      </pc:sldChg>
      <pc:sldChg chg="addSp delSp modSp add mod delAnim modAnim">
        <pc:chgData name="NGUYEN PHAM ANH THU" userId="baf72463-252b-4d5f-a6ca-5a6327a9888d" providerId="ADAL" clId="{9F3384CA-97EF-42A1-A080-9352D1415A53}" dt="2022-09-13T16:27:43.536" v="2969"/>
        <pc:sldMkLst>
          <pc:docMk/>
          <pc:sldMk cId="3491685860" sldId="338"/>
        </pc:sldMkLst>
        <pc:spChg chg="add mod">
          <ac:chgData name="NGUYEN PHAM ANH THU" userId="baf72463-252b-4d5f-a6ca-5a6327a9888d" providerId="ADAL" clId="{9F3384CA-97EF-42A1-A080-9352D1415A53}" dt="2022-09-13T16:27:22.862" v="2964" actId="1076"/>
          <ac:spMkLst>
            <pc:docMk/>
            <pc:sldMk cId="3491685860" sldId="338"/>
            <ac:spMk id="3" creationId="{CBA1064A-94F8-4B52-3D54-18D93CC2EBB7}"/>
          </ac:spMkLst>
        </pc:spChg>
        <pc:picChg chg="del">
          <ac:chgData name="NGUYEN PHAM ANH THU" userId="baf72463-252b-4d5f-a6ca-5a6327a9888d" providerId="ADAL" clId="{9F3384CA-97EF-42A1-A080-9352D1415A53}" dt="2022-09-13T16:27:07.610" v="2954" actId="478"/>
          <ac:picMkLst>
            <pc:docMk/>
            <pc:sldMk cId="3491685860" sldId="338"/>
            <ac:picMk id="4" creationId="{14570196-0308-3DE8-3BB0-52E47F8302E8}"/>
          </ac:picMkLst>
        </pc:picChg>
      </pc:sldChg>
      <pc:sldChg chg="modSp add ord">
        <pc:chgData name="NGUYEN PHAM ANH THU" userId="baf72463-252b-4d5f-a6ca-5a6327a9888d" providerId="ADAL" clId="{9F3384CA-97EF-42A1-A080-9352D1415A53}" dt="2022-09-13T16:30:49.229" v="3283" actId="20577"/>
        <pc:sldMkLst>
          <pc:docMk/>
          <pc:sldMk cId="1694798426" sldId="339"/>
        </pc:sldMkLst>
        <pc:spChg chg="mod">
          <ac:chgData name="NGUYEN PHAM ANH THU" userId="baf72463-252b-4d5f-a6ca-5a6327a9888d" providerId="ADAL" clId="{9F3384CA-97EF-42A1-A080-9352D1415A53}" dt="2022-09-13T16:30:49.229" v="3283" actId="20577"/>
          <ac:spMkLst>
            <pc:docMk/>
            <pc:sldMk cId="1694798426" sldId="339"/>
            <ac:spMk id="13" creationId="{0E7AAE28-7277-4843-9DE7-45498FF9101E}"/>
          </ac:spMkLst>
        </pc:spChg>
      </pc:sldChg>
      <pc:sldChg chg="addSp delSp modSp add mod ord addAnim delAnim modAnim">
        <pc:chgData name="NGUYEN PHAM ANH THU" userId="baf72463-252b-4d5f-a6ca-5a6327a9888d" providerId="ADAL" clId="{9F3384CA-97EF-42A1-A080-9352D1415A53}" dt="2022-09-13T16:37:48.789" v="4019" actId="20577"/>
        <pc:sldMkLst>
          <pc:docMk/>
          <pc:sldMk cId="3265674387" sldId="340"/>
        </pc:sldMkLst>
        <pc:spChg chg="add del mod">
          <ac:chgData name="NGUYEN PHAM ANH THU" userId="baf72463-252b-4d5f-a6ca-5a6327a9888d" providerId="ADAL" clId="{9F3384CA-97EF-42A1-A080-9352D1415A53}" dt="2022-09-13T16:37:18.973" v="4009" actId="14100"/>
          <ac:spMkLst>
            <pc:docMk/>
            <pc:sldMk cId="3265674387" sldId="340"/>
            <ac:spMk id="2" creationId="{3A2A9A82-6446-2594-CF5B-EE591A85453E}"/>
          </ac:spMkLst>
        </pc:spChg>
        <pc:spChg chg="add del">
          <ac:chgData name="NGUYEN PHAM ANH THU" userId="baf72463-252b-4d5f-a6ca-5a6327a9888d" providerId="ADAL" clId="{9F3384CA-97EF-42A1-A080-9352D1415A53}" dt="2022-09-13T16:36:15.687" v="4006" actId="478"/>
          <ac:spMkLst>
            <pc:docMk/>
            <pc:sldMk cId="3265674387" sldId="340"/>
            <ac:spMk id="3" creationId="{CBA1064A-94F8-4B52-3D54-18D93CC2EBB7}"/>
          </ac:spMkLst>
        </pc:spChg>
        <pc:spChg chg="add mod">
          <ac:chgData name="NGUYEN PHAM ANH THU" userId="baf72463-252b-4d5f-a6ca-5a6327a9888d" providerId="ADAL" clId="{9F3384CA-97EF-42A1-A080-9352D1415A53}" dt="2022-09-13T16:37:47.157" v="4017" actId="20577"/>
          <ac:spMkLst>
            <pc:docMk/>
            <pc:sldMk cId="3265674387" sldId="340"/>
            <ac:spMk id="4" creationId="{DAE5B98C-CB96-2215-C214-10C7A87698B3}"/>
          </ac:spMkLst>
        </pc:spChg>
        <pc:spChg chg="add del">
          <ac:chgData name="NGUYEN PHAM ANH THU" userId="baf72463-252b-4d5f-a6ca-5a6327a9888d" providerId="ADAL" clId="{9F3384CA-97EF-42A1-A080-9352D1415A53}" dt="2022-09-13T16:36:15.687" v="4006" actId="478"/>
          <ac:spMkLst>
            <pc:docMk/>
            <pc:sldMk cId="3265674387" sldId="340"/>
            <ac:spMk id="5" creationId="{739C60E9-C344-CEFD-D4ED-A2448A440719}"/>
          </ac:spMkLst>
        </pc:spChg>
        <pc:spChg chg="add mod">
          <ac:chgData name="NGUYEN PHAM ANH THU" userId="baf72463-252b-4d5f-a6ca-5a6327a9888d" providerId="ADAL" clId="{9F3384CA-97EF-42A1-A080-9352D1415A53}" dt="2022-09-13T16:37:46.247" v="4016" actId="20577"/>
          <ac:spMkLst>
            <pc:docMk/>
            <pc:sldMk cId="3265674387" sldId="340"/>
            <ac:spMk id="6" creationId="{F29FD1E8-23E4-413D-EC2F-FC80A061D704}"/>
          </ac:spMkLst>
        </pc:spChg>
        <pc:spChg chg="add mod">
          <ac:chgData name="NGUYEN PHAM ANH THU" userId="baf72463-252b-4d5f-a6ca-5a6327a9888d" providerId="ADAL" clId="{9F3384CA-97EF-42A1-A080-9352D1415A53}" dt="2022-09-13T16:37:48.789" v="4019" actId="20577"/>
          <ac:spMkLst>
            <pc:docMk/>
            <pc:sldMk cId="3265674387" sldId="340"/>
            <ac:spMk id="7" creationId="{5E7898CC-427E-1D88-6F5A-2135235ACFBC}"/>
          </ac:spMkLst>
        </pc:spChg>
        <pc:spChg chg="add mod">
          <ac:chgData name="NGUYEN PHAM ANH THU" userId="baf72463-252b-4d5f-a6ca-5a6327a9888d" providerId="ADAL" clId="{9F3384CA-97EF-42A1-A080-9352D1415A53}" dt="2022-09-13T16:37:48.013" v="4018" actId="20577"/>
          <ac:spMkLst>
            <pc:docMk/>
            <pc:sldMk cId="3265674387" sldId="340"/>
            <ac:spMk id="8" creationId="{195D00C2-536C-5C0C-FEF8-60B67F543EEB}"/>
          </ac:spMkLst>
        </pc:spChg>
        <pc:spChg chg="mod">
          <ac:chgData name="NGUYEN PHAM ANH THU" userId="baf72463-252b-4d5f-a6ca-5a6327a9888d" providerId="ADAL" clId="{9F3384CA-97EF-42A1-A080-9352D1415A53}" dt="2022-09-13T16:37:24.245" v="4010" actId="1076"/>
          <ac:spMkLst>
            <pc:docMk/>
            <pc:sldMk cId="3265674387" sldId="340"/>
            <ac:spMk id="11" creationId="{B33B62B4-AED3-B2E4-6DEF-744187BE6407}"/>
          </ac:spMkLst>
        </pc:spChg>
        <pc:grpChg chg="add mod">
          <ac:chgData name="NGUYEN PHAM ANH THU" userId="baf72463-252b-4d5f-a6ca-5a6327a9888d" providerId="ADAL" clId="{9F3384CA-97EF-42A1-A080-9352D1415A53}" dt="2022-09-13T16:37:29.286" v="4012" actId="1076"/>
          <ac:grpSpMkLst>
            <pc:docMk/>
            <pc:sldMk cId="3265674387" sldId="340"/>
            <ac:grpSpMk id="9" creationId="{3C44DBF7-35BB-FA1B-B789-79954C7AB108}"/>
          </ac:grpSpMkLst>
        </pc:grpChg>
        <pc:picChg chg="mod">
          <ac:chgData name="NGUYEN PHAM ANH THU" userId="baf72463-252b-4d5f-a6ca-5a6327a9888d" providerId="ADAL" clId="{9F3384CA-97EF-42A1-A080-9352D1415A53}" dt="2022-09-13T16:37:24.245" v="4010" actId="1076"/>
          <ac:picMkLst>
            <pc:docMk/>
            <pc:sldMk cId="3265674387" sldId="340"/>
            <ac:picMk id="10" creationId="{C65DE604-4E09-8E00-D863-EF341A367798}"/>
          </ac:picMkLst>
        </pc:picChg>
        <pc:picChg chg="add mod">
          <ac:chgData name="NGUYEN PHAM ANH THU" userId="baf72463-252b-4d5f-a6ca-5a6327a9888d" providerId="ADAL" clId="{9F3384CA-97EF-42A1-A080-9352D1415A53}" dt="2022-09-13T16:37:43.903" v="4015" actId="1076"/>
          <ac:picMkLst>
            <pc:docMk/>
            <pc:sldMk cId="3265674387" sldId="340"/>
            <ac:picMk id="12" creationId="{5962CF73-300B-F8F8-4609-5A7FA3EB1149}"/>
          </ac:picMkLst>
        </pc:picChg>
        <pc:picChg chg="add mod">
          <ac:chgData name="NGUYEN PHAM ANH THU" userId="baf72463-252b-4d5f-a6ca-5a6327a9888d" providerId="ADAL" clId="{9F3384CA-97EF-42A1-A080-9352D1415A53}" dt="2022-09-13T16:37:43.903" v="4015" actId="1076"/>
          <ac:picMkLst>
            <pc:docMk/>
            <pc:sldMk cId="3265674387" sldId="340"/>
            <ac:picMk id="13" creationId="{0981163D-03B1-DBE4-D216-73545BE554B9}"/>
          </ac:picMkLst>
        </pc:picChg>
        <pc:picChg chg="add mod">
          <ac:chgData name="NGUYEN PHAM ANH THU" userId="baf72463-252b-4d5f-a6ca-5a6327a9888d" providerId="ADAL" clId="{9F3384CA-97EF-42A1-A080-9352D1415A53}" dt="2022-09-13T16:37:43.903" v="4015" actId="1076"/>
          <ac:picMkLst>
            <pc:docMk/>
            <pc:sldMk cId="3265674387" sldId="340"/>
            <ac:picMk id="14" creationId="{81C07E36-9E0C-E551-9E77-4DBBB8E83A42}"/>
          </ac:picMkLst>
        </pc:picChg>
        <pc:picChg chg="add mod">
          <ac:chgData name="NGUYEN PHAM ANH THU" userId="baf72463-252b-4d5f-a6ca-5a6327a9888d" providerId="ADAL" clId="{9F3384CA-97EF-42A1-A080-9352D1415A53}" dt="2022-09-13T16:37:43.903" v="4015" actId="1076"/>
          <ac:picMkLst>
            <pc:docMk/>
            <pc:sldMk cId="3265674387" sldId="340"/>
            <ac:picMk id="15" creationId="{B00B1947-BCAF-07CE-1B38-D73D7C2455E2}"/>
          </ac:picMkLst>
        </pc:picChg>
      </pc:sldChg>
      <pc:sldMasterChg chg="addSp modSp">
        <pc:chgData name="NGUYEN PHAM ANH THU" userId="baf72463-252b-4d5f-a6ca-5a6327a9888d" providerId="ADAL" clId="{9F3384CA-97EF-42A1-A080-9352D1415A53}" dt="2022-09-13T16:38:27.106" v="4027"/>
        <pc:sldMasterMkLst>
          <pc:docMk/>
          <pc:sldMasterMk cId="579119894" sldId="2147483648"/>
        </pc:sldMasterMkLst>
        <pc:picChg chg="add mod">
          <ac:chgData name="NGUYEN PHAM ANH THU" userId="baf72463-252b-4d5f-a6ca-5a6327a9888d" providerId="ADAL" clId="{9F3384CA-97EF-42A1-A080-9352D1415A53}" dt="2022-09-13T16:38:27.106" v="4027"/>
          <ac:picMkLst>
            <pc:docMk/>
            <pc:sldMasterMk cId="579119894" sldId="2147483648"/>
            <ac:picMk id="7" creationId="{FE851B24-BE51-809A-30E0-91D2EFEF38FB}"/>
          </ac:picMkLst>
        </pc:picChg>
      </pc:sldMasterChg>
      <pc:sldMasterChg chg="addSp delSp modSp mod modAnim">
        <pc:chgData name="NGUYEN PHAM ANH THU" userId="baf72463-252b-4d5f-a6ca-5a6327a9888d" providerId="ADAL" clId="{9F3384CA-97EF-42A1-A080-9352D1415A53}" dt="2022-09-13T16:38:19.105" v="4026"/>
        <pc:sldMasterMkLst>
          <pc:docMk/>
          <pc:sldMasterMk cId="4027771848" sldId="2147483660"/>
        </pc:sldMasterMkLst>
        <pc:spChg chg="add del mod">
          <ac:chgData name="NGUYEN PHAM ANH THU" userId="baf72463-252b-4d5f-a6ca-5a6327a9888d" providerId="ADAL" clId="{9F3384CA-97EF-42A1-A080-9352D1415A53}" dt="2022-09-13T16:38:19.105" v="4026"/>
          <ac:spMkLst>
            <pc:docMk/>
            <pc:sldMasterMk cId="4027771848" sldId="2147483660"/>
            <ac:spMk id="9" creationId="{5E9519E7-6199-D7CD-06C7-B58D7BCE9029}"/>
          </ac:spMkLst>
        </pc:spChg>
        <pc:spChg chg="add del mod">
          <ac:chgData name="NGUYEN PHAM ANH THU" userId="baf72463-252b-4d5f-a6ca-5a6327a9888d" providerId="ADAL" clId="{9F3384CA-97EF-42A1-A080-9352D1415A53}" dt="2022-09-13T16:38:19.105" v="4026"/>
          <ac:spMkLst>
            <pc:docMk/>
            <pc:sldMasterMk cId="4027771848" sldId="2147483660"/>
            <ac:spMk id="10" creationId="{7BA4CD6B-2857-F3FD-BDD2-BCC73728212E}"/>
          </ac:spMkLst>
        </pc:spChg>
        <pc:spChg chg="add del mod">
          <ac:chgData name="NGUYEN PHAM ANH THU" userId="baf72463-252b-4d5f-a6ca-5a6327a9888d" providerId="ADAL" clId="{9F3384CA-97EF-42A1-A080-9352D1415A53}" dt="2022-09-13T16:38:19.105" v="4026"/>
          <ac:spMkLst>
            <pc:docMk/>
            <pc:sldMasterMk cId="4027771848" sldId="2147483660"/>
            <ac:spMk id="11" creationId="{3EC60462-3292-8CDF-9881-855355F42DD0}"/>
          </ac:spMkLst>
        </pc:spChg>
        <pc:spChg chg="add del mod">
          <ac:chgData name="NGUYEN PHAM ANH THU" userId="baf72463-252b-4d5f-a6ca-5a6327a9888d" providerId="ADAL" clId="{9F3384CA-97EF-42A1-A080-9352D1415A53}" dt="2022-09-13T16:38:19.105" v="4026"/>
          <ac:spMkLst>
            <pc:docMk/>
            <pc:sldMasterMk cId="4027771848" sldId="2147483660"/>
            <ac:spMk id="12" creationId="{A11905EA-756F-B087-DE3D-6A81948EAC1F}"/>
          </ac:spMkLst>
        </pc:spChg>
        <pc:spChg chg="mod">
          <ac:chgData name="NGUYEN PHAM ANH THU" userId="baf72463-252b-4d5f-a6ca-5a6327a9888d" providerId="ADAL" clId="{9F3384CA-97EF-42A1-A080-9352D1415A53}" dt="2022-09-13T16:38:17.565" v="4025"/>
          <ac:spMkLst>
            <pc:docMk/>
            <pc:sldMasterMk cId="4027771848" sldId="2147483660"/>
            <ac:spMk id="15" creationId="{DC26DB3D-870D-88A5-069D-61ADC5D10196}"/>
          </ac:spMkLst>
        </pc:spChg>
        <pc:grpChg chg="add del mod">
          <ac:chgData name="NGUYEN PHAM ANH THU" userId="baf72463-252b-4d5f-a6ca-5a6327a9888d" providerId="ADAL" clId="{9F3384CA-97EF-42A1-A080-9352D1415A53}" dt="2022-09-13T16:38:19.105" v="4026"/>
          <ac:grpSpMkLst>
            <pc:docMk/>
            <pc:sldMasterMk cId="4027771848" sldId="2147483660"/>
            <ac:grpSpMk id="13" creationId="{F5463B18-4946-9740-1530-CB8CE442B23D}"/>
          </ac:grpSpMkLst>
        </pc:grpChg>
        <pc:picChg chg="add mod">
          <ac:chgData name="NGUYEN PHAM ANH THU" userId="baf72463-252b-4d5f-a6ca-5a6327a9888d" providerId="ADAL" clId="{9F3384CA-97EF-42A1-A080-9352D1415A53}" dt="2022-09-13T16:38:12.214" v="4024" actId="1076"/>
          <ac:picMkLst>
            <pc:docMk/>
            <pc:sldMasterMk cId="4027771848" sldId="2147483660"/>
            <ac:picMk id="8" creationId="{5FCA2AB1-F532-6052-412E-4C80C7268C2F}"/>
          </ac:picMkLst>
        </pc:picChg>
        <pc:picChg chg="mod">
          <ac:chgData name="NGUYEN PHAM ANH THU" userId="baf72463-252b-4d5f-a6ca-5a6327a9888d" providerId="ADAL" clId="{9F3384CA-97EF-42A1-A080-9352D1415A53}" dt="2022-09-13T16:38:17.565" v="4025"/>
          <ac:picMkLst>
            <pc:docMk/>
            <pc:sldMasterMk cId="4027771848" sldId="2147483660"/>
            <ac:picMk id="14" creationId="{E616B059-CA99-72AC-A85C-EE4EA9B011EF}"/>
          </ac:picMkLst>
        </pc:picChg>
        <pc:picChg chg="add del mod">
          <ac:chgData name="NGUYEN PHAM ANH THU" userId="baf72463-252b-4d5f-a6ca-5a6327a9888d" providerId="ADAL" clId="{9F3384CA-97EF-42A1-A080-9352D1415A53}" dt="2022-09-13T16:38:19.105" v="4026"/>
          <ac:picMkLst>
            <pc:docMk/>
            <pc:sldMasterMk cId="4027771848" sldId="2147483660"/>
            <ac:picMk id="16" creationId="{F17923F5-EE5F-346A-0E77-D0B79FD32D5C}"/>
          </ac:picMkLst>
        </pc:picChg>
        <pc:picChg chg="add del mod">
          <ac:chgData name="NGUYEN PHAM ANH THU" userId="baf72463-252b-4d5f-a6ca-5a6327a9888d" providerId="ADAL" clId="{9F3384CA-97EF-42A1-A080-9352D1415A53}" dt="2022-09-13T16:38:19.105" v="4026"/>
          <ac:picMkLst>
            <pc:docMk/>
            <pc:sldMasterMk cId="4027771848" sldId="2147483660"/>
            <ac:picMk id="17" creationId="{41FA6CD9-F34B-F6ED-B9CA-20A5EBFA71EF}"/>
          </ac:picMkLst>
        </pc:picChg>
        <pc:picChg chg="add del mod">
          <ac:chgData name="NGUYEN PHAM ANH THU" userId="baf72463-252b-4d5f-a6ca-5a6327a9888d" providerId="ADAL" clId="{9F3384CA-97EF-42A1-A080-9352D1415A53}" dt="2022-09-13T16:38:19.105" v="4026"/>
          <ac:picMkLst>
            <pc:docMk/>
            <pc:sldMasterMk cId="4027771848" sldId="2147483660"/>
            <ac:picMk id="18" creationId="{5608C13B-F0A8-288D-62E3-3EA92D786D0B}"/>
          </ac:picMkLst>
        </pc:picChg>
        <pc:picChg chg="add del mod">
          <ac:chgData name="NGUYEN PHAM ANH THU" userId="baf72463-252b-4d5f-a6ca-5a6327a9888d" providerId="ADAL" clId="{9F3384CA-97EF-42A1-A080-9352D1415A53}" dt="2022-09-13T16:38:19.105" v="4026"/>
          <ac:picMkLst>
            <pc:docMk/>
            <pc:sldMasterMk cId="4027771848" sldId="2147483660"/>
            <ac:picMk id="19" creationId="{401B0A77-BCE1-AF5F-A92C-D4D7AB9F44EA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FD65-EE3A-4E59-AE83-31370A1A5224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454C-C74F-4488-8342-D951352342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94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83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52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402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564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116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556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585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283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63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3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DEDA6D-9FA0-493F-9663-23E9E0B65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7DDE6E-1914-4342-B4A5-CC4EB4A78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0D9D4D-8F8C-43C2-B249-275B30C2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DE111F-ECF1-458E-87EB-AD0F954B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9D90DB-99DE-4144-82A2-97914B76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65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ABE509-93DD-47FC-B5E8-164A559A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5E81DB-0B27-409E-A814-7BD2D957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261CD-CB39-4FC5-878D-96B51EE2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401768-A249-4ED1-971D-A4A640765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B836AF-E1AD-426A-A9F3-5E8FCE86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82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4A404-BBA2-48D8-9822-042A956F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2A2CF9-15F8-408A-BA13-EB3B3E87E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F91FB7-4948-4961-AEFB-59C41325F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BC08F6-73D8-4E84-A2C8-1CF3FFBF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8AD4C5-A2C4-410A-AB03-5DECDF0B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EE4277-23AC-45E2-A376-E9881AF2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89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1ACA-B2B9-4AD5-93D1-2CACBCC0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AE0D04-B87D-4B1A-8479-0054B7291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29AD47-F284-41EB-A009-1A2BAC937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3136F7F-A5B4-4D1E-9AEA-8C75F3344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33C994C-E69D-4346-B952-3BCEE98FB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816557F-E7C3-49CE-A321-692CB090C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5CC03B-60F3-4E97-A640-349EB6284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85EA307-D293-4B5C-A756-F1C0565B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1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1325EF-3960-4C50-8765-2A5C09462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8C938F-9413-4618-98CB-F5296C5F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106955-5A09-4A2E-810C-3306CB44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D1F109-482D-4E64-B7C5-04C246F6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34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46B7F2D-6D1B-4739-A90B-C5BA0AB4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93DC7ED-D28A-4D01-800B-A9183DF9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1B6E07-F2AF-4CE9-9403-991B46DA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27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ED4A54-3E2C-49D9-827C-50F23B29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86D4BE-DA40-43D7-BAA2-472ADA6D5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FC8814-B717-4111-8EEF-A7A1D44DF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88DEDC-A0D7-460C-8D1F-9F9457CC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FF2EEF-560C-4F68-A79F-089DC093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32BD32-D499-4314-8206-CBBEC063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06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FA4272-D42D-44DB-846B-AA977470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5932106-A69A-4389-BDA5-7BEA2055F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1C7650-EB6C-425A-A252-D05EC4146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B7C534-B223-4E17-AEEA-772D7280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B9802F-BB46-46B6-B4E8-760CDFA7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931446-D529-44BA-9339-86B555B7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94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2C1DC1-767E-4E70-BB1C-0BBF6AB6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4D69DB-ED9A-4B72-8533-94BF402E3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4D419C-D46D-4C91-BF99-074BFC32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91D2D6-3EDD-478C-9CB3-86B64EB2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AC20EA-715B-4B3C-A3E6-B493844E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97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4A1014-954E-4E27-AB7C-DF5E0F1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4DFA8-E13A-4F55-801E-8DBDE9E6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A5E9E-0E2E-4231-800B-915CDFC5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B1538-8743-4FC7-960E-D543B012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75915B-F085-422D-A1FC-FCE47E4D4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77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9" r:id="rId2"/>
    <p:sldLayoutId id="2147483670" r:id="rId3"/>
    <p:sldLayoutId id="2147483671" r:id="rId4"/>
    <p:sldLayoutId id="2147483662" r:id="rId5"/>
    <p:sldLayoutId id="2147483661" r:id="rId6"/>
    <p:sldLayoutId id="2147483674" r:id="rId7"/>
    <p:sldLayoutId id="2147483664" r:id="rId8"/>
    <p:sldLayoutId id="2147483676" r:id="rId9"/>
    <p:sldLayoutId id="2147483677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emf"/><Relationship Id="rId11" Type="http://schemas.openxmlformats.org/officeDocument/2006/relationships/image" Target="../media/image7.gif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5.gif"/><Relationship Id="rId5" Type="http://schemas.openxmlformats.org/officeDocument/2006/relationships/image" Target="../media/image2.emf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94018" y="-481707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86794">
            <a:off x="1419253" y="-133600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2831" y="-606203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21265" y="-321875"/>
            <a:ext cx="4102964" cy="2743438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7" y="4036952"/>
            <a:ext cx="2591376" cy="255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16" y="3867329"/>
            <a:ext cx="3016564" cy="305431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21">
            <a:extLst>
              <a:ext uri="{FF2B5EF4-FFF2-40B4-BE49-F238E27FC236}">
                <a16:creationId xmlns:a16="http://schemas.microsoft.com/office/drawing/2014/main" id="{7E94B0A0-105B-BA51-6073-6B68F70600BA}"/>
              </a:ext>
            </a:extLst>
          </p:cNvPr>
          <p:cNvSpPr txBox="1"/>
          <p:nvPr/>
        </p:nvSpPr>
        <p:spPr>
          <a:xfrm>
            <a:off x="2544444" y="999377"/>
            <a:ext cx="6799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ln w="12700">
                  <a:noFill/>
                </a:ln>
                <a:solidFill>
                  <a:srgbClr val="002060"/>
                </a:solidFill>
                <a:latin typeface="UTM Edwardian" panose="02040603050506020204" pitchFamily="18" charset="0"/>
                <a:ea typeface="微软雅黑" panose="020B0503020204020204" pitchFamily="34" charset="-122"/>
              </a:rPr>
              <a:t>Thứ</a:t>
            </a:r>
            <a:r>
              <a:rPr lang="en-US" altLang="zh-CN" sz="4800" b="1" dirty="0">
                <a:ln w="12700">
                  <a:noFill/>
                </a:ln>
                <a:solidFill>
                  <a:srgbClr val="002060"/>
                </a:solidFill>
                <a:latin typeface="UTM Edwardian" panose="02040603050506020204" pitchFamily="18" charset="0"/>
                <a:ea typeface="微软雅黑" panose="020B0503020204020204" pitchFamily="34" charset="-122"/>
              </a:rPr>
              <a:t> … </a:t>
            </a:r>
            <a:r>
              <a:rPr lang="en-US" altLang="zh-CN" sz="4800" b="1" dirty="0" err="1">
                <a:ln w="12700">
                  <a:noFill/>
                </a:ln>
                <a:solidFill>
                  <a:srgbClr val="002060"/>
                </a:solidFill>
                <a:latin typeface="UTM Edwardian" panose="02040603050506020204" pitchFamily="18" charset="0"/>
                <a:ea typeface="微软雅黑" panose="020B0503020204020204" pitchFamily="34" charset="-122"/>
              </a:rPr>
              <a:t>ngày</a:t>
            </a:r>
            <a:r>
              <a:rPr lang="en-US" altLang="zh-CN" sz="4800" b="1" dirty="0">
                <a:ln w="12700">
                  <a:noFill/>
                </a:ln>
                <a:solidFill>
                  <a:srgbClr val="002060"/>
                </a:solidFill>
                <a:latin typeface="UTM Edwardian" panose="02040603050506020204" pitchFamily="18" charset="0"/>
                <a:ea typeface="微软雅黑" panose="020B0503020204020204" pitchFamily="34" charset="-122"/>
              </a:rPr>
              <a:t> … </a:t>
            </a:r>
            <a:r>
              <a:rPr lang="en-US" altLang="zh-CN" sz="4800" b="1" dirty="0" err="1">
                <a:ln w="12700">
                  <a:noFill/>
                </a:ln>
                <a:solidFill>
                  <a:srgbClr val="002060"/>
                </a:solidFill>
                <a:latin typeface="UTM Edwardian" panose="02040603050506020204" pitchFamily="18" charset="0"/>
                <a:ea typeface="微软雅黑" panose="020B0503020204020204" pitchFamily="34" charset="-122"/>
              </a:rPr>
              <a:t>tháng</a:t>
            </a:r>
            <a:r>
              <a:rPr lang="en-US" altLang="zh-CN" sz="4800" b="1" dirty="0">
                <a:ln w="12700">
                  <a:noFill/>
                </a:ln>
                <a:solidFill>
                  <a:srgbClr val="002060"/>
                </a:solidFill>
                <a:latin typeface="UTM Edwardian" panose="02040603050506020204" pitchFamily="18" charset="0"/>
                <a:ea typeface="微软雅黑" panose="020B0503020204020204" pitchFamily="34" charset="-122"/>
              </a:rPr>
              <a:t> … </a:t>
            </a:r>
            <a:r>
              <a:rPr lang="en-US" altLang="zh-CN" sz="4800" b="1" dirty="0" err="1">
                <a:ln w="12700">
                  <a:noFill/>
                </a:ln>
                <a:solidFill>
                  <a:srgbClr val="002060"/>
                </a:solidFill>
                <a:latin typeface="UTM Edwardian" panose="02040603050506020204" pitchFamily="18" charset="0"/>
                <a:ea typeface="微软雅黑" panose="020B0503020204020204" pitchFamily="34" charset="-122"/>
              </a:rPr>
              <a:t>năm</a:t>
            </a:r>
            <a:r>
              <a:rPr lang="en-US" altLang="zh-CN" sz="4800" b="1" dirty="0">
                <a:ln w="12700">
                  <a:noFill/>
                </a:ln>
                <a:solidFill>
                  <a:srgbClr val="002060"/>
                </a:solidFill>
                <a:latin typeface="UTM Edwardian" panose="02040603050506020204" pitchFamily="18" charset="0"/>
                <a:ea typeface="微软雅黑" panose="020B0503020204020204" pitchFamily="34" charset="-122"/>
              </a:rPr>
              <a:t> …</a:t>
            </a:r>
            <a:endParaRPr lang="zh-CN" altLang="en-US" sz="4800" b="1" dirty="0">
              <a:ln w="12700">
                <a:noFill/>
              </a:ln>
              <a:solidFill>
                <a:srgbClr val="002060"/>
              </a:solidFill>
              <a:latin typeface="UTM Edwardian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0778C0-9D76-D372-05E9-DB68B5D27985}"/>
              </a:ext>
            </a:extLst>
          </p:cNvPr>
          <p:cNvSpPr txBox="1"/>
          <p:nvPr/>
        </p:nvSpPr>
        <p:spPr>
          <a:xfrm>
            <a:off x="3999741" y="1746854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effectLst/>
                <a:latin typeface="#9Slide05 SVNClementine" panose="020F0502020204030203" pitchFamily="34" charset="0"/>
              </a:rPr>
              <a:t>Công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Clementine" panose="020F0502020204030203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Clementine" panose="020F0502020204030203" pitchFamily="34" charset="0"/>
              </a:rPr>
              <a:t>nghệ</a:t>
            </a:r>
            <a:endParaRPr lang="vi-VN" sz="480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565036-89FD-9241-E4D2-6375DEE9324B}"/>
              </a:ext>
            </a:extLst>
          </p:cNvPr>
          <p:cNvSpPr txBox="1"/>
          <p:nvPr/>
        </p:nvSpPr>
        <p:spPr>
          <a:xfrm>
            <a:off x="2203824" y="2596605"/>
            <a:ext cx="76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007CC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#9Slide05 SVNClementine" panose="020F0502020204030203" pitchFamily="34" charset="0"/>
              </a:rPr>
              <a:t>LÀM </a:t>
            </a: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DA4655"/>
                </a:solidFill>
                <a:effectLst>
                  <a:glow rad="101600">
                    <a:srgbClr val="FEE0B4"/>
                  </a:glow>
                </a:effectLst>
                <a:latin typeface="#9Slide05 SVNClementine" panose="020F0502020204030203" pitchFamily="34" charset="0"/>
              </a:rPr>
              <a:t>ĐỒ</a:t>
            </a: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007CC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FBCA5A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#9Slide05 SVNClementine" panose="020F0502020204030203" pitchFamily="34" charset="0"/>
              </a:rPr>
              <a:t>DÙNG</a:t>
            </a: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007CC3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F19EC2"/>
                </a:solidFill>
                <a:effectLst>
                  <a:glow rad="63500">
                    <a:srgbClr val="F19EC2">
                      <a:alpha val="40000"/>
                    </a:srgbClr>
                  </a:glow>
                </a:effectLst>
                <a:latin typeface="#9Slide05 SVNClementine" panose="020F0502020204030203" pitchFamily="34" charset="0"/>
              </a:rPr>
              <a:t>HỌC </a:t>
            </a: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F5A84D"/>
                </a:solidFill>
                <a:effectLst>
                  <a:glow rad="63500">
                    <a:srgbClr val="F19EC2">
                      <a:alpha val="40000"/>
                    </a:srgbClr>
                  </a:glow>
                </a:effectLst>
                <a:latin typeface="#9Slide05 SVNClementine" panose="020F0502020204030203" pitchFamily="34" charset="0"/>
              </a:rPr>
              <a:t>TẬP</a:t>
            </a:r>
            <a:endParaRPr lang="vi-VN" sz="7200" dirty="0">
              <a:ln>
                <a:solidFill>
                  <a:schemeClr val="tx1"/>
                </a:solidFill>
              </a:ln>
              <a:solidFill>
                <a:srgbClr val="F5A84D"/>
              </a:solidFill>
              <a:effectLst>
                <a:glow rad="63500">
                  <a:srgbClr val="F19EC2">
                    <a:alpha val="40000"/>
                  </a:srgbClr>
                </a:glo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75FBA7-183C-F802-D07F-3778120B1320}"/>
              </a:ext>
            </a:extLst>
          </p:cNvPr>
          <p:cNvSpPr txBox="1"/>
          <p:nvPr/>
        </p:nvSpPr>
        <p:spPr>
          <a:xfrm>
            <a:off x="4407956" y="3764568"/>
            <a:ext cx="337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#9Slide05 SVNClementine" panose="020F0502020204030203" pitchFamily="34" charset="0"/>
              </a:rPr>
              <a:t>(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#9Slide05 SVNClementine" panose="020F0502020204030203" pitchFamily="34" charset="0"/>
              </a:rPr>
              <a:t>tiết</a:t>
            </a:r>
            <a:r>
              <a:rPr lang="en-US" sz="4000">
                <a:solidFill>
                  <a:schemeClr val="accent6">
                    <a:lumMod val="75000"/>
                  </a:schemeClr>
                </a:solidFill>
                <a:latin typeface="#9Slide05 SVNClementine" panose="020F0502020204030203" pitchFamily="34" charset="0"/>
              </a:rPr>
              <a:t> 3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#9Slide05 SVNClementine" panose="020F0502020204030203" pitchFamily="34" charset="0"/>
              </a:rPr>
              <a:t>)</a:t>
            </a:r>
            <a:endParaRPr lang="vi-VN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43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9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32" presetClass="emph" presetSubtype="0" repeatCount="1000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8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43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9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32" presetClass="emph" presetSubtype="0" repeatCount="1000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8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AD48EB-2F3C-F923-830F-553B437F4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74020" y="1809251"/>
            <a:ext cx="2685708" cy="415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8DFBBAA-C409-9DBD-D549-832E8DBAD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20083" y="163763"/>
            <a:ext cx="4949381" cy="4430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913F92-FE7C-ED1C-6BEB-7FF2A076ED25}"/>
              </a:ext>
            </a:extLst>
          </p:cNvPr>
          <p:cNvSpPr txBox="1"/>
          <p:nvPr/>
        </p:nvSpPr>
        <p:spPr>
          <a:xfrm>
            <a:off x="3896501" y="1590183"/>
            <a:ext cx="41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UTM Cookies" panose="02040603050506020204" pitchFamily="18" charset="0"/>
              </a:rPr>
              <a:t>CÙNG NHAU THỰC HIỆN</a:t>
            </a:r>
            <a:endParaRPr lang="vi-VN" sz="6000" b="1" dirty="0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2060"/>
              </a:solidFill>
              <a:latin typeface="SVN-Kitten" pitchFamily="50" charset="-93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D68F2C-D483-6612-2CE2-6EFB37725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48964" y="2055408"/>
            <a:ext cx="3073574" cy="41057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933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AD48EB-2F3C-F923-830F-553B437F4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74020" y="1809251"/>
            <a:ext cx="2685708" cy="415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8DFBBAA-C409-9DBD-D549-832E8DBAD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20083" y="163763"/>
            <a:ext cx="4949381" cy="4430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913F92-FE7C-ED1C-6BEB-7FF2A076ED25}"/>
              </a:ext>
            </a:extLst>
          </p:cNvPr>
          <p:cNvSpPr txBox="1"/>
          <p:nvPr/>
        </p:nvSpPr>
        <p:spPr>
          <a:xfrm>
            <a:off x="3896501" y="885303"/>
            <a:ext cx="419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UTM Cookies" panose="02040603050506020204" pitchFamily="18" charset="0"/>
              </a:rPr>
              <a:t>CÙNG CHIA SẺ</a:t>
            </a:r>
            <a:endParaRPr lang="vi-VN" sz="8000" b="1" dirty="0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2060"/>
              </a:solidFill>
              <a:latin typeface="SVN-Kitten" pitchFamily="50" charset="-93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D68F2C-D483-6612-2CE2-6EFB37725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48964" y="2055408"/>
            <a:ext cx="3073574" cy="41057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C7B28EB-CFA6-DD95-D6D6-741A66CD3F2F}"/>
              </a:ext>
            </a:extLst>
          </p:cNvPr>
          <p:cNvGrpSpPr/>
          <p:nvPr/>
        </p:nvGrpSpPr>
        <p:grpSpPr>
          <a:xfrm>
            <a:off x="2052320" y="5249099"/>
            <a:ext cx="8406660" cy="1559392"/>
            <a:chOff x="631238" y="2069273"/>
            <a:chExt cx="5452855" cy="193795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C8BA567-541A-0054-21A0-87B3770D5D99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1EA23E-A21A-F368-5604-B8D2E4A71623}"/>
                </a:ext>
              </a:extLst>
            </p:cNvPr>
            <p:cNvSpPr txBox="1"/>
            <p:nvPr/>
          </p:nvSpPr>
          <p:spPr>
            <a:xfrm>
              <a:off x="1037903" y="2250791"/>
              <a:ext cx="4694826" cy="1354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nhóm</a:t>
              </a:r>
              <a:r>
                <a:rPr lang="en-US" sz="44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khác</a:t>
              </a:r>
              <a:r>
                <a:rPr lang="en-US" sz="44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:</a:t>
              </a:r>
            </a:p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lắng</a:t>
              </a:r>
              <a:r>
                <a:rPr lang="en-US" sz="44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nghe</a:t>
              </a:r>
              <a:r>
                <a:rPr lang="en-US" sz="44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 – </a:t>
              </a:r>
              <a:r>
                <a:rPr lang="en-US" sz="44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góp</a:t>
              </a:r>
              <a:r>
                <a:rPr lang="en-US" sz="44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 ý – </a:t>
              </a:r>
              <a:r>
                <a:rPr lang="en-US" sz="44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bổ</a:t>
              </a:r>
              <a:r>
                <a:rPr lang="en-US" sz="44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 sung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148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8DFBBAA-C409-9DBD-D549-832E8DBAD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91201" y="46613"/>
            <a:ext cx="6607143" cy="5915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AD48EB-2F3C-F923-830F-553B437F4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874020" y="1809251"/>
            <a:ext cx="2685708" cy="415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913F92-FE7C-ED1C-6BEB-7FF2A076ED25}"/>
              </a:ext>
            </a:extLst>
          </p:cNvPr>
          <p:cNvSpPr txBox="1"/>
          <p:nvPr/>
        </p:nvSpPr>
        <p:spPr>
          <a:xfrm>
            <a:off x="3896501" y="1590183"/>
            <a:ext cx="41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UTM Cookies" panose="02040603050506020204" pitchFamily="18" charset="0"/>
              </a:rPr>
              <a:t>BÌNH CHỌN SẢN PHẨM EM THÍCH NHẤT</a:t>
            </a:r>
            <a:endParaRPr lang="vi-VN" sz="6000" b="1" dirty="0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2060"/>
              </a:solidFill>
              <a:latin typeface="SVN-Kitten" pitchFamily="50" charset="-93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D68F2C-D483-6612-2CE2-6EFB37725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48964" y="2055408"/>
            <a:ext cx="3073574" cy="41057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666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64703"/>
            <a:ext cx="12230100" cy="471234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84748" y="-35924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633115" y="195001"/>
            <a:ext cx="1322947" cy="1420491"/>
          </a:xfrm>
          <a:prstGeom prst="rect">
            <a:avLst/>
          </a:prstGeom>
        </p:spPr>
      </p:pic>
      <p:sp>
        <p:nvSpPr>
          <p:cNvPr id="6" name="文本框 48">
            <a:extLst>
              <a:ext uri="{FF2B5EF4-FFF2-40B4-BE49-F238E27FC236}">
                <a16:creationId xmlns:a16="http://schemas.microsoft.com/office/drawing/2014/main" id="{5634F71B-E5BA-8435-C1F8-EE785CE7B26C}"/>
              </a:ext>
            </a:extLst>
          </p:cNvPr>
          <p:cNvSpPr txBox="1"/>
          <p:nvPr/>
        </p:nvSpPr>
        <p:spPr>
          <a:xfrm>
            <a:off x="2747364" y="-58898"/>
            <a:ext cx="9243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700000" algn="tl">
                    <a:schemeClr val="bg1"/>
                  </a:outerShdw>
                </a:effectLst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  <a:ea typeface="字魂20号-石头体" panose="00000500000000000000" pitchFamily="2" charset="-122"/>
                <a:cs typeface="+mn-cs"/>
              </a:rPr>
              <a:t>Tiêu</a:t>
            </a:r>
            <a:r>
              <a:rPr kumimoji="0" lang="en-US" altLang="zh-CN" sz="8000" b="1" i="0" u="none" strike="noStrike" kern="120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  <a:ea typeface="字魂20号-石头体" panose="00000500000000000000" pitchFamily="2" charset="-122"/>
                <a:cs typeface="+mn-cs"/>
              </a:rPr>
              <a:t> </a:t>
            </a:r>
            <a:r>
              <a:rPr kumimoji="0" lang="en-US" altLang="zh-CN" sz="8000" b="1" i="0" u="none" strike="noStrike" kern="120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  <a:ea typeface="字魂20号-石头体" panose="00000500000000000000" pitchFamily="2" charset="-122"/>
                <a:cs typeface="+mn-cs"/>
              </a:rPr>
              <a:t>chí</a:t>
            </a:r>
            <a:r>
              <a:rPr kumimoji="0" lang="en-US" altLang="zh-CN" sz="8000" b="1" i="0" u="none" strike="noStrike" kern="120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  <a:ea typeface="字魂20号-石头体" panose="00000500000000000000" pitchFamily="2" charset="-122"/>
                <a:cs typeface="+mn-cs"/>
              </a:rPr>
              <a:t> </a:t>
            </a:r>
            <a:r>
              <a:rPr kumimoji="0" lang="en-US" altLang="zh-CN" sz="8000" b="1" i="0" u="none" strike="noStrike" kern="120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  <a:ea typeface="字魂20号-石头体" panose="00000500000000000000" pitchFamily="2" charset="-122"/>
                <a:cs typeface="+mn-cs"/>
              </a:rPr>
              <a:t>bình</a:t>
            </a:r>
            <a:r>
              <a:rPr kumimoji="0" lang="en-US" altLang="zh-CN" sz="8000" b="1" i="0" u="none" strike="noStrike" kern="120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  <a:ea typeface="字魂20号-石头体" panose="00000500000000000000" pitchFamily="2" charset="-122"/>
                <a:cs typeface="+mn-cs"/>
              </a:rPr>
              <a:t> </a:t>
            </a:r>
            <a:r>
              <a:rPr kumimoji="0" lang="en-US" altLang="zh-CN" sz="8000" b="1" i="0" u="none" strike="noStrike" kern="120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  <a:ea typeface="字魂20号-石头体" panose="00000500000000000000" pitchFamily="2" charset="-122"/>
                <a:cs typeface="+mn-cs"/>
              </a:rPr>
              <a:t>chọn</a:t>
            </a:r>
            <a:endParaRPr kumimoji="0" lang="zh-CN" altLang="en-US" sz="8000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UTM Cookies" panose="02040603050506020204" pitchFamily="18" charset="0"/>
              <a:ea typeface="字魂20号-石头体" panose="00000500000000000000" pitchFamily="2" charset="-122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6E18E4B-5917-777D-3E97-AB588161F0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7619" y="1477995"/>
            <a:ext cx="9273490" cy="382083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D182DC7-3F05-0A66-6D54-8BBCF5FA8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282" y="3688914"/>
            <a:ext cx="2719311" cy="2937179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8F8EA4ED-BCCF-BF2D-907B-B50FC1BC788A}"/>
              </a:ext>
            </a:extLst>
          </p:cNvPr>
          <p:cNvGrpSpPr/>
          <p:nvPr/>
        </p:nvGrpSpPr>
        <p:grpSpPr>
          <a:xfrm>
            <a:off x="3078400" y="1805994"/>
            <a:ext cx="6060985" cy="675760"/>
            <a:chOff x="3078400" y="1805994"/>
            <a:chExt cx="6060985" cy="67576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6037624-D9DC-188E-77B8-BDC27BA5F809}"/>
                </a:ext>
              </a:extLst>
            </p:cNvPr>
            <p:cNvSpPr txBox="1"/>
            <p:nvPr/>
          </p:nvSpPr>
          <p:spPr>
            <a:xfrm>
              <a:off x="3871019" y="1934271"/>
              <a:ext cx="5268366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Thước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có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kích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thước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đúng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yêu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cầu</a:t>
              </a:r>
              <a:endParaRPr lang="en-US" sz="2800" dirty="0">
                <a:solidFill>
                  <a:srgbClr val="00A0E9"/>
                </a:solidFill>
                <a:latin typeface="iCiel Cadena" panose="02000503000000020004" pitchFamily="50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B43AAAE-C11B-F7F7-323A-347CE52A9004}"/>
                </a:ext>
              </a:extLst>
            </p:cNvPr>
            <p:cNvSpPr/>
            <p:nvPr/>
          </p:nvSpPr>
          <p:spPr>
            <a:xfrm>
              <a:off x="3078400" y="1805994"/>
              <a:ext cx="675760" cy="6757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81DB7B1-9600-CF1B-4C50-61518C57392C}"/>
              </a:ext>
            </a:extLst>
          </p:cNvPr>
          <p:cNvGrpSpPr/>
          <p:nvPr/>
        </p:nvGrpSpPr>
        <p:grpSpPr>
          <a:xfrm>
            <a:off x="3078400" y="2661486"/>
            <a:ext cx="8634365" cy="675760"/>
            <a:chOff x="3078400" y="2661486"/>
            <a:chExt cx="8634365" cy="67576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C89425-A1AA-0E1D-EEFB-49588C6A783F}"/>
                </a:ext>
              </a:extLst>
            </p:cNvPr>
            <p:cNvSpPr txBox="1"/>
            <p:nvPr/>
          </p:nvSpPr>
          <p:spPr>
            <a:xfrm>
              <a:off x="3834775" y="2739715"/>
              <a:ext cx="7877990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Khoảng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cách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vạch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giữa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các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số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trên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thước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đều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nhau</a:t>
              </a:r>
              <a:endParaRPr lang="en-US" sz="2800" dirty="0">
                <a:solidFill>
                  <a:srgbClr val="00A0E9"/>
                </a:solidFill>
                <a:latin typeface="iCiel Cadena" panose="02000503000000020004" pitchFamily="50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A930069-CC3C-8FA7-A00F-865FAAB9C074}"/>
                </a:ext>
              </a:extLst>
            </p:cNvPr>
            <p:cNvSpPr/>
            <p:nvPr/>
          </p:nvSpPr>
          <p:spPr>
            <a:xfrm>
              <a:off x="3078400" y="2661486"/>
              <a:ext cx="675760" cy="6757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412D0E0-5C3D-042C-0CB2-D95DD31918ED}"/>
              </a:ext>
            </a:extLst>
          </p:cNvPr>
          <p:cNvGrpSpPr/>
          <p:nvPr/>
        </p:nvGrpSpPr>
        <p:grpSpPr>
          <a:xfrm>
            <a:off x="3078400" y="3516978"/>
            <a:ext cx="3239376" cy="675760"/>
            <a:chOff x="3078400" y="3516978"/>
            <a:chExt cx="3239376" cy="67576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F8B64BD-6D83-F0EA-A964-3F13C2442E6D}"/>
                </a:ext>
              </a:extLst>
            </p:cNvPr>
            <p:cNvSpPr txBox="1"/>
            <p:nvPr/>
          </p:nvSpPr>
          <p:spPr>
            <a:xfrm>
              <a:off x="3901216" y="3688914"/>
              <a:ext cx="2416560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Thước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kẻ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thẳng</a:t>
              </a:r>
              <a:endParaRPr lang="en-US" sz="2800" dirty="0">
                <a:solidFill>
                  <a:srgbClr val="00A0E9"/>
                </a:solidFill>
                <a:latin typeface="iCiel Cadena" panose="02000503000000020004" pitchFamily="50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AE3E8C5-1BA4-FDB9-5A9E-D8412237AEA1}"/>
                </a:ext>
              </a:extLst>
            </p:cNvPr>
            <p:cNvSpPr/>
            <p:nvPr/>
          </p:nvSpPr>
          <p:spPr>
            <a:xfrm>
              <a:off x="3078400" y="3516978"/>
              <a:ext cx="675760" cy="6757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D7A27A9-45A8-D183-5DA3-8B3B8F89F47C}"/>
              </a:ext>
            </a:extLst>
          </p:cNvPr>
          <p:cNvGrpSpPr/>
          <p:nvPr/>
        </p:nvGrpSpPr>
        <p:grpSpPr>
          <a:xfrm>
            <a:off x="3078400" y="4372469"/>
            <a:ext cx="6844191" cy="675760"/>
            <a:chOff x="3078400" y="4372469"/>
            <a:chExt cx="6844191" cy="67576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211DC1B-287C-2DE1-1524-DB7ADB0AD209}"/>
                </a:ext>
              </a:extLst>
            </p:cNvPr>
            <p:cNvSpPr txBox="1"/>
            <p:nvPr/>
          </p:nvSpPr>
          <p:spPr>
            <a:xfrm>
              <a:off x="3918126" y="4433451"/>
              <a:ext cx="6004465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Thước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được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trang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trí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hài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hoà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,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sáng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tạo</a:t>
              </a:r>
              <a:endParaRPr lang="en-US" sz="2800" dirty="0">
                <a:solidFill>
                  <a:srgbClr val="00A0E9"/>
                </a:solidFill>
                <a:latin typeface="iCiel Cadena" panose="02000503000000020004" pitchFamily="50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9B2591C-374C-72AB-65CE-C0228C4A668A}"/>
                </a:ext>
              </a:extLst>
            </p:cNvPr>
            <p:cNvSpPr/>
            <p:nvPr/>
          </p:nvSpPr>
          <p:spPr>
            <a:xfrm>
              <a:off x="3078400" y="4372469"/>
              <a:ext cx="675760" cy="6757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82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7" dur="9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" dur="91" fill="hold">
                                              <p:stCondLst>
                                                <p:cond delay="91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31" decel="50000" autoRev="1" fill="hold">
                                              <p:stCondLst>
                                                <p:cond delay="91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7" fill="hold">
                                              <p:stCondLst>
                                                <p:cond delay="173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7" dur="9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" dur="91" fill="hold">
                                              <p:stCondLst>
                                                <p:cond delay="91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31" decel="50000" autoRev="1" fill="hold">
                                              <p:stCondLst>
                                                <p:cond delay="91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7" fill="hold">
                                              <p:stCondLst>
                                                <p:cond delay="173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2A9A82-6446-2594-CF5B-EE591A85453E}"/>
              </a:ext>
            </a:extLst>
          </p:cNvPr>
          <p:cNvSpPr/>
          <p:nvPr/>
        </p:nvSpPr>
        <p:spPr>
          <a:xfrm>
            <a:off x="225287" y="198783"/>
            <a:ext cx="11741426" cy="6480313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E5B98C-CB96-2215-C214-10C7A87698B3}"/>
              </a:ext>
            </a:extLst>
          </p:cNvPr>
          <p:cNvSpPr/>
          <p:nvPr/>
        </p:nvSpPr>
        <p:spPr>
          <a:xfrm>
            <a:off x="710437" y="3039624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9FD1E8-23E4-413D-EC2F-FC80A061D704}"/>
              </a:ext>
            </a:extLst>
          </p:cNvPr>
          <p:cNvSpPr/>
          <p:nvPr/>
        </p:nvSpPr>
        <p:spPr>
          <a:xfrm>
            <a:off x="710437" y="1801373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E7898CC-427E-1D88-6F5A-2135235ACFBC}"/>
              </a:ext>
            </a:extLst>
          </p:cNvPr>
          <p:cNvSpPr/>
          <p:nvPr/>
        </p:nvSpPr>
        <p:spPr>
          <a:xfrm>
            <a:off x="710437" y="5624526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5D00C2-536C-5C0C-FEF8-60B67F543EEB}"/>
              </a:ext>
            </a:extLst>
          </p:cNvPr>
          <p:cNvSpPr/>
          <p:nvPr/>
        </p:nvSpPr>
        <p:spPr>
          <a:xfrm>
            <a:off x="710437" y="4277875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44DBF7-35BB-FA1B-B789-79954C7AB108}"/>
              </a:ext>
            </a:extLst>
          </p:cNvPr>
          <p:cNvGrpSpPr/>
          <p:nvPr/>
        </p:nvGrpSpPr>
        <p:grpSpPr>
          <a:xfrm>
            <a:off x="3455284" y="312255"/>
            <a:ext cx="6006768" cy="1355768"/>
            <a:chOff x="2885440" y="114256"/>
            <a:chExt cx="6421120" cy="150575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5DE604-4E09-8E00-D863-EF341A367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85440" y="114256"/>
              <a:ext cx="6421120" cy="150575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3B62B4-AED3-B2E4-6DEF-744187BE6407}"/>
                </a:ext>
              </a:extLst>
            </p:cNvPr>
            <p:cNvSpPr txBox="1"/>
            <p:nvPr/>
          </p:nvSpPr>
          <p:spPr>
            <a:xfrm>
              <a:off x="4012694" y="114256"/>
              <a:ext cx="41666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ln w="28575">
                    <a:solidFill>
                      <a:srgbClr val="00B05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latin typeface="SVN-Poky's" panose="020B0606040200020203" pitchFamily="34" charset="0"/>
                </a:rPr>
                <a:t>Dặn</a:t>
              </a:r>
              <a:r>
                <a:rPr lang="en-US" sz="7200" b="1" dirty="0">
                  <a:ln w="28575">
                    <a:solidFill>
                      <a:srgbClr val="00B05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7200" b="1" dirty="0" err="1">
                  <a:ln w="28575">
                    <a:solidFill>
                      <a:srgbClr val="00B05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latin typeface="SVN-Poky's" panose="020B0606040200020203" pitchFamily="34" charset="0"/>
                </a:rPr>
                <a:t>dò</a:t>
              </a:r>
              <a:endParaRPr lang="vi-VN" sz="7200" b="1" dirty="0">
                <a:ln w="28575">
                  <a:solidFill>
                    <a:srgbClr val="00B05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800" dist="38100" dir="2700000" algn="tl" rotWithShape="0">
                    <a:srgbClr val="841918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5962CF73-300B-F8F8-4609-5A7FA3EB1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208482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981163D-03B1-DBE4-D216-73545BE55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329185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1C07E36-9E0C-E551-9E77-4DBBB8E83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5892753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00B1947-BCAF-07CE-1B38-D73D7C245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454610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78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42B74B9-CC43-4CA2-AEAC-8F0DA46857FD}"/>
              </a:ext>
            </a:extLst>
          </p:cNvPr>
          <p:cNvSpPr txBox="1"/>
          <p:nvPr/>
        </p:nvSpPr>
        <p:spPr>
          <a:xfrm>
            <a:off x="2272668" y="1251308"/>
            <a:ext cx="71211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spc="50" dirty="0">
                <a:ln w="0"/>
                <a:solidFill>
                  <a:srgbClr val="CC99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T</a:t>
            </a:r>
            <a:r>
              <a:rPr lang="en-US" altLang="zh-CN" sz="8800" b="1" spc="50" dirty="0">
                <a:ln w="0"/>
                <a:solidFill>
                  <a:srgbClr val="99FF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Ạ</a:t>
            </a:r>
            <a:r>
              <a:rPr lang="en-US" altLang="zh-CN" sz="8800" b="1" spc="50" dirty="0">
                <a:ln w="0"/>
                <a:solidFill>
                  <a:srgbClr val="FF5757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M</a:t>
            </a:r>
            <a:r>
              <a:rPr lang="en-US" altLang="zh-CN" sz="8800" b="1" spc="50" dirty="0">
                <a:ln w="0"/>
                <a:solidFill>
                  <a:srgbClr val="33CC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 B</a:t>
            </a:r>
            <a:r>
              <a:rPr lang="en-US" altLang="zh-CN" sz="8800" b="1" spc="50" dirty="0">
                <a:ln w="0"/>
                <a:solidFill>
                  <a:srgbClr val="FF99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I</a:t>
            </a:r>
            <a:r>
              <a:rPr lang="en-US" altLang="zh-CN" sz="8800" b="1" spc="50" dirty="0">
                <a:ln w="0"/>
                <a:solidFill>
                  <a:srgbClr val="FFFF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Ệ</a:t>
            </a:r>
            <a:r>
              <a:rPr lang="en-US" altLang="zh-CN" sz="8800" b="1" spc="5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T</a:t>
            </a:r>
            <a:r>
              <a:rPr lang="en-US" altLang="zh-CN" sz="8800" b="1" spc="50" dirty="0">
                <a:ln w="0"/>
                <a:solidFill>
                  <a:srgbClr val="33CC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 </a:t>
            </a:r>
            <a:r>
              <a:rPr lang="en-US" altLang="zh-CN" sz="8800" b="1" spc="50" dirty="0">
                <a:ln w="0"/>
                <a:solidFill>
                  <a:srgbClr val="FF5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V</a:t>
            </a:r>
            <a:r>
              <a:rPr lang="en-US" altLang="zh-CN" sz="8800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À</a:t>
            </a:r>
            <a:r>
              <a:rPr lang="en-US" altLang="zh-CN" sz="8800" b="1" spc="50" dirty="0">
                <a:ln w="0"/>
                <a:solidFill>
                  <a:srgbClr val="33CC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 H</a:t>
            </a:r>
            <a:r>
              <a:rPr lang="en-US" altLang="zh-CN" sz="8800" b="1" spc="50" dirty="0">
                <a:ln w="0"/>
                <a:solidFill>
                  <a:srgbClr val="FF5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Ẹ</a:t>
            </a:r>
            <a:r>
              <a:rPr lang="en-US" altLang="zh-CN" sz="8800" b="1" spc="50" dirty="0">
                <a:ln w="0"/>
                <a:solidFill>
                  <a:srgbClr val="FFFF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N</a:t>
            </a:r>
            <a:r>
              <a:rPr lang="en-US" altLang="zh-CN" sz="8800" b="1" spc="50" dirty="0">
                <a:ln w="0"/>
                <a:solidFill>
                  <a:srgbClr val="33CC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 </a:t>
            </a:r>
            <a:r>
              <a:rPr lang="en-US" altLang="zh-CN" sz="8800" b="1" spc="50" dirty="0">
                <a:ln w="0"/>
                <a:solidFill>
                  <a:srgbClr val="99FF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G</a:t>
            </a:r>
            <a:r>
              <a:rPr lang="en-US" altLang="zh-CN" sz="8800" b="1" spc="50" dirty="0">
                <a:ln w="0"/>
                <a:solidFill>
                  <a:srgbClr val="CC99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Ặ</a:t>
            </a:r>
            <a:r>
              <a:rPr lang="en-US" altLang="zh-CN" sz="8800" b="1" spc="50" dirty="0">
                <a:ln w="0"/>
                <a:solidFill>
                  <a:srgbClr val="FF99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P</a:t>
            </a:r>
            <a:r>
              <a:rPr lang="en-US" altLang="zh-CN" sz="8800" b="1" spc="50" dirty="0">
                <a:ln w="0"/>
                <a:solidFill>
                  <a:srgbClr val="33CC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 </a:t>
            </a:r>
            <a:r>
              <a:rPr lang="en-US" altLang="zh-CN" sz="8800" b="1" spc="50" dirty="0">
                <a:ln w="0"/>
                <a:solidFill>
                  <a:srgbClr val="FFFF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L</a:t>
            </a:r>
            <a:r>
              <a:rPr lang="en-US" altLang="zh-CN" sz="8800" b="1" spc="50" dirty="0">
                <a:ln w="0"/>
                <a:solidFill>
                  <a:srgbClr val="FF5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Ạ</a:t>
            </a:r>
            <a:r>
              <a:rPr lang="en-US" altLang="zh-CN" sz="8800" b="1" spc="5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I</a:t>
            </a:r>
            <a:endParaRPr lang="zh-CN" altLang="en-US" sz="8800" b="1" spc="5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UTM Cookies" panose="02040603050506020204" pitchFamily="18" charset="0"/>
              <a:ea typeface="方正卡通简体" panose="03000509000000000000" pitchFamily="65" charset="-122"/>
              <a:cs typeface="方正光辉特粗简体" panose="03000509000000000000" pitchFamily="65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1688" y="128012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3357" y="-321875"/>
            <a:ext cx="4102964" cy="274343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591" y="3324963"/>
            <a:ext cx="3629743" cy="367517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E 官方貼圖 - Doraemon Animated Stickers Example with GIF Animation |  Doraemon cartoon, Doraemon, Doraemon wallpapers">
            <a:extLst>
              <a:ext uri="{FF2B5EF4-FFF2-40B4-BE49-F238E27FC236}">
                <a16:creationId xmlns:a16="http://schemas.microsoft.com/office/drawing/2014/main" id="{30B386CA-F164-46D5-B3AD-590C0EFA2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6" y="3509594"/>
            <a:ext cx="347471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4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64703"/>
            <a:ext cx="12230100" cy="471234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75131" y="-416516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465756" y="83697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1688" y="128012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3357" y="-321875"/>
            <a:ext cx="4102964" cy="2743438"/>
          </a:xfrm>
          <a:prstGeom prst="rect">
            <a:avLst/>
          </a:prstGeom>
        </p:spPr>
      </p:pic>
      <p:sp>
        <p:nvSpPr>
          <p:cNvPr id="6" name="文本框 48">
            <a:extLst>
              <a:ext uri="{FF2B5EF4-FFF2-40B4-BE49-F238E27FC236}">
                <a16:creationId xmlns:a16="http://schemas.microsoft.com/office/drawing/2014/main" id="{5634F71B-E5BA-8435-C1F8-EE785CE7B26C}"/>
              </a:ext>
            </a:extLst>
          </p:cNvPr>
          <p:cNvSpPr txBox="1"/>
          <p:nvPr/>
        </p:nvSpPr>
        <p:spPr>
          <a:xfrm>
            <a:off x="699466" y="80323"/>
            <a:ext cx="10831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700000" algn="tl">
                    <a:schemeClr val="bg1"/>
                  </a:outerShdw>
                </a:effectLst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  <a:ea typeface="字魂20号-石头体" panose="00000500000000000000" pitchFamily="2" charset="-122"/>
                <a:cs typeface="+mn-cs"/>
              </a:rPr>
              <a:t>MỤC</a:t>
            </a:r>
            <a:r>
              <a:rPr kumimoji="0" lang="en-US" altLang="zh-CN" b="1" i="0" u="none" strike="noStrike" kern="120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  <a:ea typeface="字魂20号-石头体" panose="00000500000000000000" pitchFamily="2" charset="-122"/>
                <a:cs typeface="+mn-cs"/>
              </a:rPr>
              <a:t> TIÊU</a:t>
            </a:r>
            <a:endParaRPr kumimoji="0" lang="zh-CN" altLang="en-US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UTM Cookies" panose="02040603050506020204" pitchFamily="18" charset="0"/>
              <a:ea typeface="字魂20号-石头体" panose="00000500000000000000" pitchFamily="2" charset="-122"/>
              <a:cs typeface="+mn-cs"/>
            </a:endParaRPr>
          </a:p>
        </p:txBody>
      </p:sp>
      <p:sp>
        <p:nvSpPr>
          <p:cNvPr id="8" name="任意多边形: 形状 40">
            <a:extLst>
              <a:ext uri="{FF2B5EF4-FFF2-40B4-BE49-F238E27FC236}">
                <a16:creationId xmlns:a16="http://schemas.microsoft.com/office/drawing/2014/main" id="{DBA23DEF-05F1-4682-0EC0-EADC0B30AAE5}"/>
              </a:ext>
            </a:extLst>
          </p:cNvPr>
          <p:cNvSpPr/>
          <p:nvPr/>
        </p:nvSpPr>
        <p:spPr>
          <a:xfrm>
            <a:off x="136634" y="1745398"/>
            <a:ext cx="11876690" cy="4603094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45566" y="2078623"/>
            <a:ext cx="7780362" cy="3979671"/>
            <a:chOff x="4412349" y="1244373"/>
            <a:chExt cx="7780362" cy="39796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9CF91F8-D984-972D-C458-47B1C726D4A5}"/>
                </a:ext>
              </a:extLst>
            </p:cNvPr>
            <p:cNvGrpSpPr/>
            <p:nvPr/>
          </p:nvGrpSpPr>
          <p:grpSpPr>
            <a:xfrm>
              <a:off x="4412349" y="1244373"/>
              <a:ext cx="7637607" cy="2978913"/>
              <a:chOff x="4326532" y="734513"/>
              <a:chExt cx="7637607" cy="297891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185958-385F-0C0C-0205-EA3F47BF6E8E}"/>
                  </a:ext>
                </a:extLst>
              </p:cNvPr>
              <p:cNvSpPr txBox="1"/>
              <p:nvPr/>
            </p:nvSpPr>
            <p:spPr>
              <a:xfrm>
                <a:off x="4824420" y="734513"/>
                <a:ext cx="713971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Lựa chọn được vật liệu làm đồ dùng học tập đúng yêu cầu.</a:t>
                </a:r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20" name="Picture 4">
                <a:extLst>
                  <a:ext uri="{FF2B5EF4-FFF2-40B4-BE49-F238E27FC236}">
                    <a16:creationId xmlns:a16="http://schemas.microsoft.com/office/drawing/2014/main" id="{403D2DC2-EE40-4D74-2D06-4159304AA4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6315" y="781905"/>
                <a:ext cx="461639" cy="461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>
                <a:extLst>
                  <a:ext uri="{FF2B5EF4-FFF2-40B4-BE49-F238E27FC236}">
                    <a16:creationId xmlns:a16="http://schemas.microsoft.com/office/drawing/2014/main" id="{E150FFC7-4D55-8D89-8998-BDD63FE7CB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6315" y="2029141"/>
                <a:ext cx="461639" cy="461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>
                <a:extLst>
                  <a:ext uri="{FF2B5EF4-FFF2-40B4-BE49-F238E27FC236}">
                    <a16:creationId xmlns:a16="http://schemas.microsoft.com/office/drawing/2014/main" id="{51B77AE4-E4AF-C5A9-D524-09595DFF05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6532" y="3251787"/>
                <a:ext cx="461639" cy="461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3185958-385F-0C0C-0205-EA3F47BF6E8E}"/>
                </a:ext>
              </a:extLst>
            </p:cNvPr>
            <p:cNvSpPr txBox="1"/>
            <p:nvPr/>
          </p:nvSpPr>
          <p:spPr>
            <a:xfrm>
              <a:off x="4991224" y="2452410"/>
              <a:ext cx="71397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Sử dụng được các dụng cụ để làm đồ dùng học tập đúng cách và an toàn.</a:t>
              </a:r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185958-385F-0C0C-0205-EA3F47BF6E8E}"/>
                </a:ext>
              </a:extLst>
            </p:cNvPr>
            <p:cNvSpPr txBox="1"/>
            <p:nvPr/>
          </p:nvSpPr>
          <p:spPr>
            <a:xfrm>
              <a:off x="5052992" y="3654384"/>
              <a:ext cx="7139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Làm được một số đồ dùng học tập đơn giản theo các bước cho trước, đảm bảo yêu cầu về kĩ thuật, thẩm mĩ.</a:t>
              </a:r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grpId="1" nodeType="withEffect">
                                  <p:stCondLst>
                                    <p:cond delay="3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29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6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66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4A388B0-06EB-4CBA-A3CA-75F080F1F933}"/>
              </a:ext>
            </a:extLst>
          </p:cNvPr>
          <p:cNvSpPr/>
          <p:nvPr/>
        </p:nvSpPr>
        <p:spPr>
          <a:xfrm>
            <a:off x="631238" y="2069273"/>
            <a:ext cx="5452855" cy="2902461"/>
          </a:xfrm>
          <a:prstGeom prst="roundRect">
            <a:avLst/>
          </a:prstGeom>
          <a:solidFill>
            <a:srgbClr val="FF5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F9E5127-919F-42DC-BDBE-231121A785A3}"/>
              </a:ext>
            </a:extLst>
          </p:cNvPr>
          <p:cNvSpPr txBox="1"/>
          <p:nvPr/>
        </p:nvSpPr>
        <p:spPr>
          <a:xfrm>
            <a:off x="972409" y="2217262"/>
            <a:ext cx="469482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iCiel Cadena" panose="02000503000000020004" pitchFamily="50" charset="0"/>
              </a:rPr>
              <a:t>Thực</a:t>
            </a:r>
            <a:r>
              <a:rPr lang="en-US" sz="5400" dirty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iCiel Cadena" panose="02000503000000020004" pitchFamily="50" charset="0"/>
              </a:rPr>
              <a:t>hành</a:t>
            </a:r>
            <a:r>
              <a:rPr lang="en-US" sz="5400" dirty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iCiel Cadena" panose="02000503000000020004" pitchFamily="50" charset="0"/>
              </a:rPr>
              <a:t>làm</a:t>
            </a:r>
            <a:r>
              <a:rPr lang="en-US" sz="5400" dirty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iCiel Cadena" panose="02000503000000020004" pitchFamily="50" charset="0"/>
              </a:rPr>
              <a:t>thước</a:t>
            </a:r>
            <a:r>
              <a:rPr lang="en-US" sz="5400" dirty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iCiel Cadena" panose="02000503000000020004" pitchFamily="50" charset="0"/>
              </a:rPr>
              <a:t>kẻ</a:t>
            </a:r>
            <a:r>
              <a:rPr lang="en-US" sz="5400" dirty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iCiel Cadena" panose="02000503000000020004" pitchFamily="50" charset="0"/>
              </a:rPr>
              <a:t>bằng</a:t>
            </a:r>
            <a:r>
              <a:rPr lang="en-US" sz="5400" dirty="0">
                <a:solidFill>
                  <a:schemeClr val="bg1"/>
                </a:solidFill>
                <a:latin typeface="iCiel Cadena" panose="02000503000000020004" pitchFamily="50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iCiel Cadena" panose="02000503000000020004" pitchFamily="50" charset="0"/>
              </a:rPr>
              <a:t>giấy</a:t>
            </a:r>
            <a:endParaRPr lang="en-US" sz="5400" dirty="0">
              <a:solidFill>
                <a:schemeClr val="bg1"/>
              </a:solidFill>
              <a:latin typeface="iCiel Cadena" panose="02000503000000020004" pitchFamily="50" charset="0"/>
            </a:endParaRPr>
          </a:p>
        </p:txBody>
      </p:sp>
      <p:pic>
        <p:nvPicPr>
          <p:cNvPr id="99" name="Nhacnen - 9Slide.vn">
            <a:hlinkClick r:id="" action="ppaction://media"/>
            <a:extLst>
              <a:ext uri="{FF2B5EF4-FFF2-40B4-BE49-F238E27FC236}">
                <a16:creationId xmlns:a16="http://schemas.microsoft.com/office/drawing/2014/main" id="{97A40F43-0AD3-4435-B148-642348AB6E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00"/>
                  <p14:fade in="2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19200" y="0"/>
            <a:ext cx="487362" cy="487362"/>
          </a:xfrm>
          <a:prstGeom prst="rect">
            <a:avLst/>
          </a:prstGeom>
        </p:spPr>
      </p:pic>
      <p:sp>
        <p:nvSpPr>
          <p:cNvPr id="12" name="文本框 22">
            <a:extLst>
              <a:ext uri="{FF2B5EF4-FFF2-40B4-BE49-F238E27FC236}">
                <a16:creationId xmlns:a16="http://schemas.microsoft.com/office/drawing/2014/main" id="{0E7AAE28-7277-4843-9DE7-45498FF9101E}"/>
              </a:ext>
            </a:extLst>
          </p:cNvPr>
          <p:cNvSpPr txBox="1"/>
          <p:nvPr/>
        </p:nvSpPr>
        <p:spPr>
          <a:xfrm>
            <a:off x="-731838" y="778271"/>
            <a:ext cx="82937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5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Hoạt</a:t>
            </a:r>
            <a:r>
              <a:rPr lang="en-US" altLang="zh-CN" sz="66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 </a:t>
            </a:r>
            <a:r>
              <a:rPr lang="en-US" altLang="zh-CN" sz="6600" b="1" spc="5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động</a:t>
            </a:r>
            <a:r>
              <a:rPr lang="en-US" altLang="zh-CN" sz="66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Cookies" panose="02040603050506020204" pitchFamily="18" charset="0"/>
                <a:ea typeface="方正卡通简体" panose="03000509000000000000" pitchFamily="65" charset="-122"/>
                <a:cs typeface="方正光辉特粗简体" panose="03000509000000000000" pitchFamily="65" charset="-122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2334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4286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7" dur="34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41" fill="hold">
                                              <p:stCondLst>
                                                <p:cond delay="341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4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17" decel="50000" autoRev="1" fill="hold">
                                              <p:stCondLst>
                                                <p:cond delay="341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2" fill="hold">
                                              <p:stCondLst>
                                                <p:cond delay="648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2927" showWhenStopped="0">
                    <p:cTn id="2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9"/>
                    </p:tgtEl>
                  </p:cMediaNode>
                </p:audio>
              </p:childTnLst>
            </p:cTn>
          </p:par>
        </p:tnLst>
        <p:bldLst>
          <p:bldP spid="96" grpId="0" animBg="1"/>
          <p:bldP spid="97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4286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7" dur="34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41" fill="hold">
                                              <p:stCondLst>
                                                <p:cond delay="341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4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17" decel="50000" autoRev="1" fill="hold">
                                              <p:stCondLst>
                                                <p:cond delay="341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2" fill="hold">
                                              <p:stCondLst>
                                                <p:cond delay="648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2927" showWhenStopped="0">
                    <p:cTn id="2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9"/>
                    </p:tgtEl>
                  </p:cMediaNode>
                </p:audio>
              </p:childTnLst>
            </p:cTn>
          </p:par>
        </p:tnLst>
        <p:bldLst>
          <p:bldP spid="96" grpId="0" animBg="1"/>
          <p:bldP spid="97" grpId="0"/>
          <p:bldP spid="1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64703"/>
            <a:ext cx="12230100" cy="471234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75131" y="-416516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465756" y="83697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1688" y="128012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3357" y="-321875"/>
            <a:ext cx="4102964" cy="2743438"/>
          </a:xfrm>
          <a:prstGeom prst="rect">
            <a:avLst/>
          </a:prstGeom>
        </p:spPr>
      </p:pic>
      <p:sp>
        <p:nvSpPr>
          <p:cNvPr id="6" name="文本框 48">
            <a:extLst>
              <a:ext uri="{FF2B5EF4-FFF2-40B4-BE49-F238E27FC236}">
                <a16:creationId xmlns:a16="http://schemas.microsoft.com/office/drawing/2014/main" id="{5634F71B-E5BA-8435-C1F8-EE785CE7B26C}"/>
              </a:ext>
            </a:extLst>
          </p:cNvPr>
          <p:cNvSpPr txBox="1"/>
          <p:nvPr/>
        </p:nvSpPr>
        <p:spPr>
          <a:xfrm>
            <a:off x="740998" y="-12966"/>
            <a:ext cx="10831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700000" algn="tl">
                    <a:schemeClr val="bg1"/>
                  </a:outerShdw>
                </a:effectLst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  <a:ea typeface="字魂20号-石头体" panose="00000500000000000000" pitchFamily="2" charset="-122"/>
                <a:cs typeface="+mn-cs"/>
              </a:rPr>
              <a:t>Bước</a:t>
            </a:r>
            <a:r>
              <a:rPr kumimoji="0" lang="en-US" altLang="zh-CN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  <a:ea typeface="字魂20号-石头体" panose="00000500000000000000" pitchFamily="2" charset="-122"/>
                <a:cs typeface="+mn-cs"/>
              </a:rPr>
              <a:t> 1</a:t>
            </a:r>
            <a:endParaRPr kumimoji="0" lang="zh-CN" altLang="en-US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UTM Cookies" panose="02040603050506020204" pitchFamily="18" charset="0"/>
              <a:ea typeface="字魂20号-石头体" panose="00000500000000000000" pitchFamily="2" charset="-122"/>
              <a:cs typeface="+mn-cs"/>
            </a:endParaRPr>
          </a:p>
        </p:txBody>
      </p:sp>
      <p:sp>
        <p:nvSpPr>
          <p:cNvPr id="8" name="任意多边形: 形状 40">
            <a:extLst>
              <a:ext uri="{FF2B5EF4-FFF2-40B4-BE49-F238E27FC236}">
                <a16:creationId xmlns:a16="http://schemas.microsoft.com/office/drawing/2014/main" id="{DBA23DEF-05F1-4682-0EC0-EADC0B30AAE5}"/>
              </a:ext>
            </a:extLst>
          </p:cNvPr>
          <p:cNvSpPr/>
          <p:nvPr/>
        </p:nvSpPr>
        <p:spPr>
          <a:xfrm>
            <a:off x="136634" y="1395046"/>
            <a:ext cx="11876690" cy="5462954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185958-385F-0C0C-0205-EA3F47BF6E8E}"/>
              </a:ext>
            </a:extLst>
          </p:cNvPr>
          <p:cNvSpPr txBox="1"/>
          <p:nvPr/>
        </p:nvSpPr>
        <p:spPr>
          <a:xfrm>
            <a:off x="1291735" y="1793641"/>
            <a:ext cx="93695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kích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3 cm x 21 cm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: 2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giấy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cứng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giấy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thủ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94D4BFD-923E-CC30-142B-014DC7AE508E}"/>
              </a:ext>
            </a:extLst>
          </p:cNvPr>
          <p:cNvGrpSpPr/>
          <p:nvPr/>
        </p:nvGrpSpPr>
        <p:grpSpPr>
          <a:xfrm>
            <a:off x="902781" y="3699673"/>
            <a:ext cx="9967194" cy="2995802"/>
            <a:chOff x="902781" y="3699673"/>
            <a:chExt cx="9967194" cy="29958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4947FAF-E643-4C2C-6466-F3650AB72AAE}"/>
                </a:ext>
              </a:extLst>
            </p:cNvPr>
            <p:cNvGrpSpPr/>
            <p:nvPr/>
          </p:nvGrpSpPr>
          <p:grpSpPr>
            <a:xfrm>
              <a:off x="902781" y="3837467"/>
              <a:ext cx="4510450" cy="1429004"/>
              <a:chOff x="-471850" y="4138228"/>
              <a:chExt cx="4510450" cy="142900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D520B80-006F-2815-C30F-C75C5D1FC380}"/>
                  </a:ext>
                </a:extLst>
              </p:cNvPr>
              <p:cNvSpPr/>
              <p:nvPr/>
            </p:nvSpPr>
            <p:spPr>
              <a:xfrm>
                <a:off x="1178548" y="5040758"/>
                <a:ext cx="2841171" cy="52647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BF218AC-E5A2-7BF8-01B7-3B0F251F352D}"/>
                  </a:ext>
                </a:extLst>
              </p:cNvPr>
              <p:cNvGrpSpPr/>
              <p:nvPr/>
            </p:nvGrpSpPr>
            <p:grpSpPr>
              <a:xfrm>
                <a:off x="1143000" y="4138228"/>
                <a:ext cx="2895600" cy="707886"/>
                <a:chOff x="1175657" y="3845665"/>
                <a:chExt cx="2895600" cy="707886"/>
              </a:xfrm>
            </p:grpSpPr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3B179E09-10AE-BC79-74ED-F06EE7505A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75657" y="4520877"/>
                  <a:ext cx="289560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DD1710C-28B1-FC7F-A108-D9F38A1308CB}"/>
                    </a:ext>
                  </a:extLst>
                </p:cNvPr>
                <p:cNvSpPr txBox="1"/>
                <p:nvPr/>
              </p:nvSpPr>
              <p:spPr>
                <a:xfrm>
                  <a:off x="1792690" y="3845665"/>
                  <a:ext cx="166153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21 cm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31A693F0-F193-BF60-E4CA-402AEDE867BE}"/>
                  </a:ext>
                </a:extLst>
              </p:cNvPr>
              <p:cNvGrpSpPr/>
              <p:nvPr/>
            </p:nvGrpSpPr>
            <p:grpSpPr>
              <a:xfrm>
                <a:off x="-471850" y="4846114"/>
                <a:ext cx="1661535" cy="707886"/>
                <a:chOff x="-145279" y="3185503"/>
                <a:chExt cx="1661535" cy="707886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C12D4DA9-B837-FA1C-3203-E723090C04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17171" y="3380016"/>
                  <a:ext cx="0" cy="41205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FA177AC-9523-938A-7E14-D5502D138495}"/>
                    </a:ext>
                  </a:extLst>
                </p:cNvPr>
                <p:cNvSpPr txBox="1"/>
                <p:nvPr/>
              </p:nvSpPr>
              <p:spPr>
                <a:xfrm>
                  <a:off x="-145279" y="3185503"/>
                  <a:ext cx="166153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3 cm</a:t>
                  </a:r>
                </a:p>
              </p:txBody>
            </p:sp>
          </p:grp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22DC0C1-A75B-AD9B-9368-2DA48A31D60A}"/>
                </a:ext>
              </a:extLst>
            </p:cNvPr>
            <p:cNvGrpSpPr/>
            <p:nvPr/>
          </p:nvGrpSpPr>
          <p:grpSpPr>
            <a:xfrm>
              <a:off x="926123" y="5266471"/>
              <a:ext cx="4510450" cy="1429004"/>
              <a:chOff x="-471850" y="4138228"/>
              <a:chExt cx="4510450" cy="1429004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9528C09-02A9-84C8-DE38-DE7014BF6D9D}"/>
                  </a:ext>
                </a:extLst>
              </p:cNvPr>
              <p:cNvSpPr/>
              <p:nvPr/>
            </p:nvSpPr>
            <p:spPr>
              <a:xfrm>
                <a:off x="1178548" y="5040758"/>
                <a:ext cx="2841171" cy="52647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4814C06B-2713-58B4-9BF5-2F0CFEC1CE55}"/>
                  </a:ext>
                </a:extLst>
              </p:cNvPr>
              <p:cNvGrpSpPr/>
              <p:nvPr/>
            </p:nvGrpSpPr>
            <p:grpSpPr>
              <a:xfrm>
                <a:off x="1143000" y="4138228"/>
                <a:ext cx="2895600" cy="707886"/>
                <a:chOff x="1175657" y="3845665"/>
                <a:chExt cx="2895600" cy="707886"/>
              </a:xfrm>
            </p:grpSpPr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8075DAE0-D425-B35F-1F43-68E1F8AE4A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75657" y="4520877"/>
                  <a:ext cx="289560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EF60ADC-3230-3237-FF00-6CA44DFD558C}"/>
                    </a:ext>
                  </a:extLst>
                </p:cNvPr>
                <p:cNvSpPr txBox="1"/>
                <p:nvPr/>
              </p:nvSpPr>
              <p:spPr>
                <a:xfrm>
                  <a:off x="1792690" y="3845665"/>
                  <a:ext cx="166153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21 cm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DFE61E78-95D5-F3C7-0D3F-199E6293723D}"/>
                  </a:ext>
                </a:extLst>
              </p:cNvPr>
              <p:cNvGrpSpPr/>
              <p:nvPr/>
            </p:nvGrpSpPr>
            <p:grpSpPr>
              <a:xfrm>
                <a:off x="-471850" y="4846114"/>
                <a:ext cx="1661535" cy="707886"/>
                <a:chOff x="-145279" y="3185503"/>
                <a:chExt cx="1661535" cy="707886"/>
              </a:xfrm>
            </p:grpSpPr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76AA5D9-082C-39A2-DCE1-B75D01604F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17171" y="3380016"/>
                  <a:ext cx="0" cy="41205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947141A-2D8C-B426-3BD1-0AE1ED9CA9E3}"/>
                    </a:ext>
                  </a:extLst>
                </p:cNvPr>
                <p:cNvSpPr txBox="1"/>
                <p:nvPr/>
              </p:nvSpPr>
              <p:spPr>
                <a:xfrm>
                  <a:off x="-145279" y="3185503"/>
                  <a:ext cx="166153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3 cm</a:t>
                  </a:r>
                </a:p>
              </p:txBody>
            </p:sp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5F43586-9C9D-BED6-9E21-BF3A97732274}"/>
                </a:ext>
              </a:extLst>
            </p:cNvPr>
            <p:cNvGrpSpPr/>
            <p:nvPr/>
          </p:nvGrpSpPr>
          <p:grpSpPr>
            <a:xfrm>
              <a:off x="6336183" y="3699673"/>
              <a:ext cx="4510450" cy="1429004"/>
              <a:chOff x="-471850" y="4138228"/>
              <a:chExt cx="4510450" cy="1429004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4AC9607-A25A-FFF5-921B-65BBAA641591}"/>
                  </a:ext>
                </a:extLst>
              </p:cNvPr>
              <p:cNvSpPr/>
              <p:nvPr/>
            </p:nvSpPr>
            <p:spPr>
              <a:xfrm>
                <a:off x="1178548" y="5040758"/>
                <a:ext cx="2841171" cy="52647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8354C5DD-C68D-AE39-5D4C-0E525BE66DAF}"/>
                  </a:ext>
                </a:extLst>
              </p:cNvPr>
              <p:cNvGrpSpPr/>
              <p:nvPr/>
            </p:nvGrpSpPr>
            <p:grpSpPr>
              <a:xfrm>
                <a:off x="1143000" y="4138228"/>
                <a:ext cx="2895600" cy="707886"/>
                <a:chOff x="1175657" y="3845665"/>
                <a:chExt cx="2895600" cy="707886"/>
              </a:xfrm>
            </p:grpSpPr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50F76F15-BD63-54C4-2D7F-90C3F9B96E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75657" y="4520877"/>
                  <a:ext cx="289560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9ADC70D-DC82-22E9-AA77-CFAF606EA88E}"/>
                    </a:ext>
                  </a:extLst>
                </p:cNvPr>
                <p:cNvSpPr txBox="1"/>
                <p:nvPr/>
              </p:nvSpPr>
              <p:spPr>
                <a:xfrm>
                  <a:off x="1792690" y="3845665"/>
                  <a:ext cx="166153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21 cm</a:t>
                  </a: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651EF9B-75A0-1E70-1238-0BD7DCC9E2F5}"/>
                  </a:ext>
                </a:extLst>
              </p:cNvPr>
              <p:cNvGrpSpPr/>
              <p:nvPr/>
            </p:nvGrpSpPr>
            <p:grpSpPr>
              <a:xfrm>
                <a:off x="-471850" y="4846114"/>
                <a:ext cx="1661535" cy="707886"/>
                <a:chOff x="-145279" y="3185503"/>
                <a:chExt cx="1661535" cy="707886"/>
              </a:xfrm>
            </p:grpSpPr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337B3C4D-1C94-3DEA-76AE-5768564841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17171" y="3380016"/>
                  <a:ext cx="0" cy="41205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CBE7CCDF-CF7D-3F5A-D250-1D3B15844B48}"/>
                    </a:ext>
                  </a:extLst>
                </p:cNvPr>
                <p:cNvSpPr txBox="1"/>
                <p:nvPr/>
              </p:nvSpPr>
              <p:spPr>
                <a:xfrm>
                  <a:off x="-145279" y="3185503"/>
                  <a:ext cx="166153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3 cm</a:t>
                  </a:r>
                </a:p>
              </p:txBody>
            </p:sp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E999643-5CAB-9B29-5AFF-7C635E252A46}"/>
                </a:ext>
              </a:extLst>
            </p:cNvPr>
            <p:cNvGrpSpPr/>
            <p:nvPr/>
          </p:nvGrpSpPr>
          <p:grpSpPr>
            <a:xfrm>
              <a:off x="6359525" y="5128677"/>
              <a:ext cx="4510450" cy="1429004"/>
              <a:chOff x="-471850" y="4138228"/>
              <a:chExt cx="4510450" cy="1429004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13B2333-BFBD-F943-95E1-3DFA6F4A7C26}"/>
                  </a:ext>
                </a:extLst>
              </p:cNvPr>
              <p:cNvSpPr/>
              <p:nvPr/>
            </p:nvSpPr>
            <p:spPr>
              <a:xfrm>
                <a:off x="1178548" y="5040758"/>
                <a:ext cx="2841171" cy="52647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70A4AF7-18E4-6C9A-D2EB-CACA6BD6293B}"/>
                  </a:ext>
                </a:extLst>
              </p:cNvPr>
              <p:cNvGrpSpPr/>
              <p:nvPr/>
            </p:nvGrpSpPr>
            <p:grpSpPr>
              <a:xfrm>
                <a:off x="1143000" y="4138228"/>
                <a:ext cx="2895600" cy="707886"/>
                <a:chOff x="1175657" y="3845665"/>
                <a:chExt cx="2895600" cy="707886"/>
              </a:xfrm>
            </p:grpSpPr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BD1796DC-8CCE-39AB-8C76-87160F7000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75657" y="4520877"/>
                  <a:ext cx="289560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1050DE8-9838-AE4C-0F2C-BB2563D97A3A}"/>
                    </a:ext>
                  </a:extLst>
                </p:cNvPr>
                <p:cNvSpPr txBox="1"/>
                <p:nvPr/>
              </p:nvSpPr>
              <p:spPr>
                <a:xfrm>
                  <a:off x="1792690" y="3845665"/>
                  <a:ext cx="166153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21 cm</a:t>
                  </a: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9485217-9328-F654-B5AF-6371CD0C4D57}"/>
                  </a:ext>
                </a:extLst>
              </p:cNvPr>
              <p:cNvGrpSpPr/>
              <p:nvPr/>
            </p:nvGrpSpPr>
            <p:grpSpPr>
              <a:xfrm>
                <a:off x="-471850" y="4846114"/>
                <a:ext cx="1661535" cy="707886"/>
                <a:chOff x="-145279" y="3185503"/>
                <a:chExt cx="1661535" cy="707886"/>
              </a:xfrm>
            </p:grpSpPr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28CF9015-7DF3-633E-DD96-CBACD68D3D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17171" y="3380016"/>
                  <a:ext cx="0" cy="412059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62C28B96-7FBB-18CB-6216-B9386D3C1285}"/>
                    </a:ext>
                  </a:extLst>
                </p:cNvPr>
                <p:cNvSpPr txBox="1"/>
                <p:nvPr/>
              </p:nvSpPr>
              <p:spPr>
                <a:xfrm>
                  <a:off x="-145279" y="3185503"/>
                  <a:ext cx="166153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3 cm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2705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64703"/>
            <a:ext cx="12230100" cy="471234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75131" y="-416516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465756" y="83697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1688" y="128012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3357" y="-321875"/>
            <a:ext cx="4102964" cy="2743438"/>
          </a:xfrm>
          <a:prstGeom prst="rect">
            <a:avLst/>
          </a:prstGeom>
        </p:spPr>
      </p:pic>
      <p:sp>
        <p:nvSpPr>
          <p:cNvPr id="6" name="文本框 48">
            <a:extLst>
              <a:ext uri="{FF2B5EF4-FFF2-40B4-BE49-F238E27FC236}">
                <a16:creationId xmlns:a16="http://schemas.microsoft.com/office/drawing/2014/main" id="{5634F71B-E5BA-8435-C1F8-EE785CE7B26C}"/>
              </a:ext>
            </a:extLst>
          </p:cNvPr>
          <p:cNvSpPr txBox="1"/>
          <p:nvPr/>
        </p:nvSpPr>
        <p:spPr>
          <a:xfrm>
            <a:off x="740998" y="-12966"/>
            <a:ext cx="10831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700000" algn="tl">
                    <a:schemeClr val="bg1"/>
                  </a:outerShdw>
                </a:effectLst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  <a:ea typeface="字魂20号-石头体" panose="00000500000000000000" pitchFamily="2" charset="-122"/>
                <a:cs typeface="+mn-cs"/>
              </a:rPr>
              <a:t>Bước</a:t>
            </a:r>
            <a:r>
              <a:rPr kumimoji="0" lang="en-US" altLang="zh-CN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  <a:ea typeface="字魂20号-石头体" panose="00000500000000000000" pitchFamily="2" charset="-122"/>
                <a:cs typeface="+mn-cs"/>
              </a:rPr>
              <a:t> 2</a:t>
            </a:r>
            <a:endParaRPr kumimoji="0" lang="zh-CN" altLang="en-US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UTM Cookies" panose="02040603050506020204" pitchFamily="18" charset="0"/>
              <a:ea typeface="字魂20号-石头体" panose="00000500000000000000" pitchFamily="2" charset="-122"/>
              <a:cs typeface="+mn-cs"/>
            </a:endParaRPr>
          </a:p>
        </p:txBody>
      </p:sp>
      <p:sp>
        <p:nvSpPr>
          <p:cNvPr id="8" name="任意多边形: 形状 40">
            <a:extLst>
              <a:ext uri="{FF2B5EF4-FFF2-40B4-BE49-F238E27FC236}">
                <a16:creationId xmlns:a16="http://schemas.microsoft.com/office/drawing/2014/main" id="{DBA23DEF-05F1-4682-0EC0-EADC0B30AAE5}"/>
              </a:ext>
            </a:extLst>
          </p:cNvPr>
          <p:cNvSpPr/>
          <p:nvPr/>
        </p:nvSpPr>
        <p:spPr>
          <a:xfrm>
            <a:off x="136633" y="1395046"/>
            <a:ext cx="11965725" cy="5462954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185958-385F-0C0C-0205-EA3F47BF6E8E}"/>
              </a:ext>
            </a:extLst>
          </p:cNvPr>
          <p:cNvSpPr txBox="1"/>
          <p:nvPr/>
        </p:nvSpPr>
        <p:spPr>
          <a:xfrm>
            <a:off x="-60550" y="1433584"/>
            <a:ext cx="5945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Dán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cứng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3630AD-5657-4722-D5AC-65E38F15A83B}"/>
              </a:ext>
            </a:extLst>
          </p:cNvPr>
          <p:cNvGrpSpPr/>
          <p:nvPr/>
        </p:nvGrpSpPr>
        <p:grpSpPr>
          <a:xfrm>
            <a:off x="430160" y="3428999"/>
            <a:ext cx="5182170" cy="3388681"/>
            <a:chOff x="3517330" y="3229560"/>
            <a:chExt cx="5182170" cy="3388681"/>
          </a:xfrm>
        </p:grpSpPr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37793576-3447-B37E-43FC-57CD94AE6E28}"/>
                </a:ext>
              </a:extLst>
            </p:cNvPr>
            <p:cNvSpPr/>
            <p:nvPr/>
          </p:nvSpPr>
          <p:spPr>
            <a:xfrm>
              <a:off x="3517330" y="3229560"/>
              <a:ext cx="5182170" cy="3388681"/>
            </a:xfrm>
            <a:custGeom>
              <a:avLst/>
              <a:gdLst>
                <a:gd name="connsiteX0" fmla="*/ 0 w 5182170"/>
                <a:gd name="connsiteY0" fmla="*/ 117214 h 3388681"/>
                <a:gd name="connsiteX1" fmla="*/ 117214 w 5182170"/>
                <a:gd name="connsiteY1" fmla="*/ 0 h 3388681"/>
                <a:gd name="connsiteX2" fmla="*/ 686204 w 5182170"/>
                <a:gd name="connsiteY2" fmla="*/ 0 h 3388681"/>
                <a:gd name="connsiteX3" fmla="*/ 1304672 w 5182170"/>
                <a:gd name="connsiteY3" fmla="*/ 0 h 3388681"/>
                <a:gd name="connsiteX4" fmla="*/ 1923140 w 5182170"/>
                <a:gd name="connsiteY4" fmla="*/ 0 h 3388681"/>
                <a:gd name="connsiteX5" fmla="*/ 2591085 w 5182170"/>
                <a:gd name="connsiteY5" fmla="*/ 0 h 3388681"/>
                <a:gd name="connsiteX6" fmla="*/ 3061120 w 5182170"/>
                <a:gd name="connsiteY6" fmla="*/ 0 h 3388681"/>
                <a:gd name="connsiteX7" fmla="*/ 3630111 w 5182170"/>
                <a:gd name="connsiteY7" fmla="*/ 0 h 3388681"/>
                <a:gd name="connsiteX8" fmla="*/ 4199101 w 5182170"/>
                <a:gd name="connsiteY8" fmla="*/ 0 h 3388681"/>
                <a:gd name="connsiteX9" fmla="*/ 5064956 w 5182170"/>
                <a:gd name="connsiteY9" fmla="*/ 0 h 3388681"/>
                <a:gd name="connsiteX10" fmla="*/ 5182170 w 5182170"/>
                <a:gd name="connsiteY10" fmla="*/ 117214 h 3388681"/>
                <a:gd name="connsiteX11" fmla="*/ 5182170 w 5182170"/>
                <a:gd name="connsiteY11" fmla="*/ 684980 h 3388681"/>
                <a:gd name="connsiteX12" fmla="*/ 5182170 w 5182170"/>
                <a:gd name="connsiteY12" fmla="*/ 1347373 h 3388681"/>
                <a:gd name="connsiteX13" fmla="*/ 5182170 w 5182170"/>
                <a:gd name="connsiteY13" fmla="*/ 2041308 h 3388681"/>
                <a:gd name="connsiteX14" fmla="*/ 5182170 w 5182170"/>
                <a:gd name="connsiteY14" fmla="*/ 2609074 h 3388681"/>
                <a:gd name="connsiteX15" fmla="*/ 5182170 w 5182170"/>
                <a:gd name="connsiteY15" fmla="*/ 3271467 h 3388681"/>
                <a:gd name="connsiteX16" fmla="*/ 5064956 w 5182170"/>
                <a:gd name="connsiteY16" fmla="*/ 3388681 h 3388681"/>
                <a:gd name="connsiteX17" fmla="*/ 4397011 w 5182170"/>
                <a:gd name="connsiteY17" fmla="*/ 3388681 h 3388681"/>
                <a:gd name="connsiteX18" fmla="*/ 3877498 w 5182170"/>
                <a:gd name="connsiteY18" fmla="*/ 3388681 h 3388681"/>
                <a:gd name="connsiteX19" fmla="*/ 3209553 w 5182170"/>
                <a:gd name="connsiteY19" fmla="*/ 3388681 h 3388681"/>
                <a:gd name="connsiteX20" fmla="*/ 2541608 w 5182170"/>
                <a:gd name="connsiteY20" fmla="*/ 3388681 h 3388681"/>
                <a:gd name="connsiteX21" fmla="*/ 2071572 w 5182170"/>
                <a:gd name="connsiteY21" fmla="*/ 3388681 h 3388681"/>
                <a:gd name="connsiteX22" fmla="*/ 1552059 w 5182170"/>
                <a:gd name="connsiteY22" fmla="*/ 3388681 h 3388681"/>
                <a:gd name="connsiteX23" fmla="*/ 983069 w 5182170"/>
                <a:gd name="connsiteY23" fmla="*/ 3388681 h 3388681"/>
                <a:gd name="connsiteX24" fmla="*/ 117214 w 5182170"/>
                <a:gd name="connsiteY24" fmla="*/ 3388681 h 3388681"/>
                <a:gd name="connsiteX25" fmla="*/ 0 w 5182170"/>
                <a:gd name="connsiteY25" fmla="*/ 3271467 h 3388681"/>
                <a:gd name="connsiteX26" fmla="*/ 0 w 5182170"/>
                <a:gd name="connsiteY26" fmla="*/ 2703701 h 3388681"/>
                <a:gd name="connsiteX27" fmla="*/ 0 w 5182170"/>
                <a:gd name="connsiteY27" fmla="*/ 2167478 h 3388681"/>
                <a:gd name="connsiteX28" fmla="*/ 0 w 5182170"/>
                <a:gd name="connsiteY28" fmla="*/ 1473543 h 3388681"/>
                <a:gd name="connsiteX29" fmla="*/ 0 w 5182170"/>
                <a:gd name="connsiteY29" fmla="*/ 779607 h 3388681"/>
                <a:gd name="connsiteX30" fmla="*/ 0 w 5182170"/>
                <a:gd name="connsiteY30" fmla="*/ 117214 h 338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82170" h="3388681" fill="none" extrusionOk="0">
                  <a:moveTo>
                    <a:pt x="0" y="117214"/>
                  </a:moveTo>
                  <a:cubicBezTo>
                    <a:pt x="-9232" y="44267"/>
                    <a:pt x="65380" y="-1715"/>
                    <a:pt x="117214" y="0"/>
                  </a:cubicBezTo>
                  <a:cubicBezTo>
                    <a:pt x="347041" y="5166"/>
                    <a:pt x="571448" y="-1745"/>
                    <a:pt x="686204" y="0"/>
                  </a:cubicBezTo>
                  <a:cubicBezTo>
                    <a:pt x="800960" y="1745"/>
                    <a:pt x="1093820" y="-13250"/>
                    <a:pt x="1304672" y="0"/>
                  </a:cubicBezTo>
                  <a:cubicBezTo>
                    <a:pt x="1515524" y="13250"/>
                    <a:pt x="1753400" y="911"/>
                    <a:pt x="1923140" y="0"/>
                  </a:cubicBezTo>
                  <a:cubicBezTo>
                    <a:pt x="2092880" y="-911"/>
                    <a:pt x="2413626" y="-21110"/>
                    <a:pt x="2591085" y="0"/>
                  </a:cubicBezTo>
                  <a:cubicBezTo>
                    <a:pt x="2768545" y="21110"/>
                    <a:pt x="2854494" y="21643"/>
                    <a:pt x="3061120" y="0"/>
                  </a:cubicBezTo>
                  <a:cubicBezTo>
                    <a:pt x="3267747" y="-21643"/>
                    <a:pt x="3418322" y="-14561"/>
                    <a:pt x="3630111" y="0"/>
                  </a:cubicBezTo>
                  <a:cubicBezTo>
                    <a:pt x="3841900" y="14561"/>
                    <a:pt x="4069974" y="-15118"/>
                    <a:pt x="4199101" y="0"/>
                  </a:cubicBezTo>
                  <a:cubicBezTo>
                    <a:pt x="4328228" y="15118"/>
                    <a:pt x="4692034" y="-21011"/>
                    <a:pt x="5064956" y="0"/>
                  </a:cubicBezTo>
                  <a:cubicBezTo>
                    <a:pt x="5131162" y="5078"/>
                    <a:pt x="5177047" y="52946"/>
                    <a:pt x="5182170" y="117214"/>
                  </a:cubicBezTo>
                  <a:cubicBezTo>
                    <a:pt x="5191524" y="395023"/>
                    <a:pt x="5196699" y="482982"/>
                    <a:pt x="5182170" y="684980"/>
                  </a:cubicBezTo>
                  <a:cubicBezTo>
                    <a:pt x="5167641" y="886978"/>
                    <a:pt x="5155297" y="1043078"/>
                    <a:pt x="5182170" y="1347373"/>
                  </a:cubicBezTo>
                  <a:cubicBezTo>
                    <a:pt x="5209043" y="1651668"/>
                    <a:pt x="5185746" y="1716819"/>
                    <a:pt x="5182170" y="2041308"/>
                  </a:cubicBezTo>
                  <a:cubicBezTo>
                    <a:pt x="5178594" y="2365797"/>
                    <a:pt x="5189452" y="2361814"/>
                    <a:pt x="5182170" y="2609074"/>
                  </a:cubicBezTo>
                  <a:cubicBezTo>
                    <a:pt x="5174888" y="2856334"/>
                    <a:pt x="5202696" y="2983806"/>
                    <a:pt x="5182170" y="3271467"/>
                  </a:cubicBezTo>
                  <a:cubicBezTo>
                    <a:pt x="5174419" y="3332619"/>
                    <a:pt x="5132063" y="3385210"/>
                    <a:pt x="5064956" y="3388681"/>
                  </a:cubicBezTo>
                  <a:cubicBezTo>
                    <a:pt x="4790037" y="3389429"/>
                    <a:pt x="4577942" y="3392034"/>
                    <a:pt x="4397011" y="3388681"/>
                  </a:cubicBezTo>
                  <a:cubicBezTo>
                    <a:pt x="4216081" y="3385328"/>
                    <a:pt x="4100691" y="3393844"/>
                    <a:pt x="3877498" y="3388681"/>
                  </a:cubicBezTo>
                  <a:cubicBezTo>
                    <a:pt x="3654305" y="3383518"/>
                    <a:pt x="3481314" y="3415342"/>
                    <a:pt x="3209553" y="3388681"/>
                  </a:cubicBezTo>
                  <a:cubicBezTo>
                    <a:pt x="2937792" y="3362020"/>
                    <a:pt x="2725569" y="3390175"/>
                    <a:pt x="2541608" y="3388681"/>
                  </a:cubicBezTo>
                  <a:cubicBezTo>
                    <a:pt x="2357648" y="3387187"/>
                    <a:pt x="2287798" y="3400854"/>
                    <a:pt x="2071572" y="3388681"/>
                  </a:cubicBezTo>
                  <a:cubicBezTo>
                    <a:pt x="1855346" y="3376508"/>
                    <a:pt x="1748992" y="3388407"/>
                    <a:pt x="1552059" y="3388681"/>
                  </a:cubicBezTo>
                  <a:cubicBezTo>
                    <a:pt x="1355126" y="3388955"/>
                    <a:pt x="1211774" y="3415950"/>
                    <a:pt x="983069" y="3388681"/>
                  </a:cubicBezTo>
                  <a:cubicBezTo>
                    <a:pt x="754364" y="3361413"/>
                    <a:pt x="424497" y="3423510"/>
                    <a:pt x="117214" y="3388681"/>
                  </a:cubicBezTo>
                  <a:cubicBezTo>
                    <a:pt x="48590" y="3377798"/>
                    <a:pt x="3316" y="3333629"/>
                    <a:pt x="0" y="3271467"/>
                  </a:cubicBezTo>
                  <a:cubicBezTo>
                    <a:pt x="-15405" y="3133878"/>
                    <a:pt x="-12358" y="2922274"/>
                    <a:pt x="0" y="2703701"/>
                  </a:cubicBezTo>
                  <a:cubicBezTo>
                    <a:pt x="12358" y="2485128"/>
                    <a:pt x="-7524" y="2368052"/>
                    <a:pt x="0" y="2167478"/>
                  </a:cubicBezTo>
                  <a:cubicBezTo>
                    <a:pt x="7524" y="1966904"/>
                    <a:pt x="5582" y="1785597"/>
                    <a:pt x="0" y="1473543"/>
                  </a:cubicBezTo>
                  <a:cubicBezTo>
                    <a:pt x="-5582" y="1161489"/>
                    <a:pt x="6360" y="1048865"/>
                    <a:pt x="0" y="779607"/>
                  </a:cubicBezTo>
                  <a:cubicBezTo>
                    <a:pt x="-6360" y="510349"/>
                    <a:pt x="22330" y="261990"/>
                    <a:pt x="0" y="117214"/>
                  </a:cubicBezTo>
                  <a:close/>
                </a:path>
                <a:path w="5182170" h="3388681" stroke="0" extrusionOk="0">
                  <a:moveTo>
                    <a:pt x="0" y="117214"/>
                  </a:moveTo>
                  <a:cubicBezTo>
                    <a:pt x="5639" y="45918"/>
                    <a:pt x="49278" y="-1003"/>
                    <a:pt x="117214" y="0"/>
                  </a:cubicBezTo>
                  <a:cubicBezTo>
                    <a:pt x="233131" y="-8031"/>
                    <a:pt x="409433" y="23009"/>
                    <a:pt x="587249" y="0"/>
                  </a:cubicBezTo>
                  <a:cubicBezTo>
                    <a:pt x="765065" y="-23009"/>
                    <a:pt x="843171" y="22489"/>
                    <a:pt x="1057285" y="0"/>
                  </a:cubicBezTo>
                  <a:cubicBezTo>
                    <a:pt x="1271399" y="-22489"/>
                    <a:pt x="1616826" y="1348"/>
                    <a:pt x="1774708" y="0"/>
                  </a:cubicBezTo>
                  <a:cubicBezTo>
                    <a:pt x="1932590" y="-1348"/>
                    <a:pt x="2209883" y="7897"/>
                    <a:pt x="2393175" y="0"/>
                  </a:cubicBezTo>
                  <a:cubicBezTo>
                    <a:pt x="2576467" y="-7897"/>
                    <a:pt x="2666015" y="22708"/>
                    <a:pt x="2912688" y="0"/>
                  </a:cubicBezTo>
                  <a:cubicBezTo>
                    <a:pt x="3159361" y="-22708"/>
                    <a:pt x="3231250" y="8054"/>
                    <a:pt x="3432201" y="0"/>
                  </a:cubicBezTo>
                  <a:cubicBezTo>
                    <a:pt x="3633152" y="-8054"/>
                    <a:pt x="3719289" y="-21799"/>
                    <a:pt x="4001191" y="0"/>
                  </a:cubicBezTo>
                  <a:cubicBezTo>
                    <a:pt x="4283093" y="21799"/>
                    <a:pt x="4721102" y="38355"/>
                    <a:pt x="5064956" y="0"/>
                  </a:cubicBezTo>
                  <a:cubicBezTo>
                    <a:pt x="5145271" y="-2304"/>
                    <a:pt x="5184744" y="58484"/>
                    <a:pt x="5182170" y="117214"/>
                  </a:cubicBezTo>
                  <a:cubicBezTo>
                    <a:pt x="5187722" y="280616"/>
                    <a:pt x="5165091" y="408052"/>
                    <a:pt x="5182170" y="653437"/>
                  </a:cubicBezTo>
                  <a:cubicBezTo>
                    <a:pt x="5199249" y="898822"/>
                    <a:pt x="5209259" y="980108"/>
                    <a:pt x="5182170" y="1221203"/>
                  </a:cubicBezTo>
                  <a:cubicBezTo>
                    <a:pt x="5155081" y="1462298"/>
                    <a:pt x="5209933" y="1692199"/>
                    <a:pt x="5182170" y="1852053"/>
                  </a:cubicBezTo>
                  <a:cubicBezTo>
                    <a:pt x="5154408" y="2011907"/>
                    <a:pt x="5181944" y="2296919"/>
                    <a:pt x="5182170" y="2514446"/>
                  </a:cubicBezTo>
                  <a:cubicBezTo>
                    <a:pt x="5182396" y="2731973"/>
                    <a:pt x="5189007" y="2906490"/>
                    <a:pt x="5182170" y="3271467"/>
                  </a:cubicBezTo>
                  <a:cubicBezTo>
                    <a:pt x="5193649" y="3335372"/>
                    <a:pt x="5123647" y="3378712"/>
                    <a:pt x="5064956" y="3388681"/>
                  </a:cubicBezTo>
                  <a:cubicBezTo>
                    <a:pt x="4947626" y="3376648"/>
                    <a:pt x="4662885" y="3401768"/>
                    <a:pt x="4495966" y="3388681"/>
                  </a:cubicBezTo>
                  <a:cubicBezTo>
                    <a:pt x="4329047" y="3375595"/>
                    <a:pt x="4147238" y="3379386"/>
                    <a:pt x="3926975" y="3388681"/>
                  </a:cubicBezTo>
                  <a:cubicBezTo>
                    <a:pt x="3706712" y="3397976"/>
                    <a:pt x="3617141" y="3395769"/>
                    <a:pt x="3456940" y="3388681"/>
                  </a:cubicBezTo>
                  <a:cubicBezTo>
                    <a:pt x="3296740" y="3381593"/>
                    <a:pt x="2993724" y="3399615"/>
                    <a:pt x="2838472" y="3388681"/>
                  </a:cubicBezTo>
                  <a:cubicBezTo>
                    <a:pt x="2683220" y="3377747"/>
                    <a:pt x="2583671" y="3397676"/>
                    <a:pt x="2368437" y="3388681"/>
                  </a:cubicBezTo>
                  <a:cubicBezTo>
                    <a:pt x="2153203" y="3379686"/>
                    <a:pt x="2122354" y="3389139"/>
                    <a:pt x="1898401" y="3388681"/>
                  </a:cubicBezTo>
                  <a:cubicBezTo>
                    <a:pt x="1674448" y="3388223"/>
                    <a:pt x="1547012" y="3371490"/>
                    <a:pt x="1230456" y="3388681"/>
                  </a:cubicBezTo>
                  <a:cubicBezTo>
                    <a:pt x="913900" y="3405872"/>
                    <a:pt x="793644" y="3397263"/>
                    <a:pt x="661466" y="3388681"/>
                  </a:cubicBezTo>
                  <a:cubicBezTo>
                    <a:pt x="529288" y="3380100"/>
                    <a:pt x="313743" y="3388539"/>
                    <a:pt x="117214" y="3388681"/>
                  </a:cubicBezTo>
                  <a:cubicBezTo>
                    <a:pt x="56360" y="3388335"/>
                    <a:pt x="-4200" y="3333905"/>
                    <a:pt x="0" y="3271467"/>
                  </a:cubicBezTo>
                  <a:cubicBezTo>
                    <a:pt x="-32503" y="3098161"/>
                    <a:pt x="-28464" y="2904420"/>
                    <a:pt x="0" y="2577531"/>
                  </a:cubicBezTo>
                  <a:cubicBezTo>
                    <a:pt x="28464" y="2250642"/>
                    <a:pt x="4610" y="2263505"/>
                    <a:pt x="0" y="2009766"/>
                  </a:cubicBezTo>
                  <a:cubicBezTo>
                    <a:pt x="-4610" y="1756027"/>
                    <a:pt x="24700" y="1608040"/>
                    <a:pt x="0" y="1347373"/>
                  </a:cubicBezTo>
                  <a:cubicBezTo>
                    <a:pt x="-24700" y="1086706"/>
                    <a:pt x="-6289" y="877729"/>
                    <a:pt x="0" y="716522"/>
                  </a:cubicBezTo>
                  <a:cubicBezTo>
                    <a:pt x="6289" y="555315"/>
                    <a:pt x="6522" y="378067"/>
                    <a:pt x="0" y="11721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extLst>
                <a:ext uri="{C807C97D-BFC1-408E-A445-0C87EB9F89A2}">
                  <ask:lineSketchStyleProps xmlns:ask="http://schemas.microsoft.com/office/drawing/2018/sketchyshapes" sd="3311932192">
                    <a:prstGeom prst="roundRect">
                      <a:avLst>
                        <a:gd name="adj" fmla="val 3459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 b="1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C3CA63-D20E-6274-C548-C95B5B2FF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58912" t="29076" r="7222" b="53814"/>
            <a:stretch/>
          </p:blipFill>
          <p:spPr>
            <a:xfrm>
              <a:off x="3683246" y="3362616"/>
              <a:ext cx="4783465" cy="3122275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58E35AE-F1B8-DB45-953C-D5BB8851B83E}"/>
              </a:ext>
            </a:extLst>
          </p:cNvPr>
          <p:cNvSpPr txBox="1"/>
          <p:nvPr/>
        </p:nvSpPr>
        <p:spPr>
          <a:xfrm>
            <a:off x="5960446" y="1376100"/>
            <a:ext cx="6141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Dán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giấy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thủ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05D8E7A-6E56-54FB-6370-C91ADFE79F84}"/>
              </a:ext>
            </a:extLst>
          </p:cNvPr>
          <p:cNvGrpSpPr/>
          <p:nvPr/>
        </p:nvGrpSpPr>
        <p:grpSpPr>
          <a:xfrm>
            <a:off x="6579670" y="3411835"/>
            <a:ext cx="5182170" cy="3388681"/>
            <a:chOff x="6579670" y="3411835"/>
            <a:chExt cx="5182170" cy="3388681"/>
          </a:xfrm>
        </p:grpSpPr>
        <p:sp>
          <p:nvSpPr>
            <p:cNvPr id="58" name="Rectangle: Rounded Corners 4">
              <a:extLst>
                <a:ext uri="{FF2B5EF4-FFF2-40B4-BE49-F238E27FC236}">
                  <a16:creationId xmlns:a16="http://schemas.microsoft.com/office/drawing/2014/main" id="{99A6E925-C949-1EE0-245F-F90458FF7B86}"/>
                </a:ext>
              </a:extLst>
            </p:cNvPr>
            <p:cNvSpPr/>
            <p:nvPr/>
          </p:nvSpPr>
          <p:spPr>
            <a:xfrm>
              <a:off x="6579670" y="3411835"/>
              <a:ext cx="5182170" cy="3388681"/>
            </a:xfrm>
            <a:custGeom>
              <a:avLst/>
              <a:gdLst>
                <a:gd name="connsiteX0" fmla="*/ 0 w 5182170"/>
                <a:gd name="connsiteY0" fmla="*/ 117214 h 3388681"/>
                <a:gd name="connsiteX1" fmla="*/ 117214 w 5182170"/>
                <a:gd name="connsiteY1" fmla="*/ 0 h 3388681"/>
                <a:gd name="connsiteX2" fmla="*/ 686204 w 5182170"/>
                <a:gd name="connsiteY2" fmla="*/ 0 h 3388681"/>
                <a:gd name="connsiteX3" fmla="*/ 1304672 w 5182170"/>
                <a:gd name="connsiteY3" fmla="*/ 0 h 3388681"/>
                <a:gd name="connsiteX4" fmla="*/ 1923140 w 5182170"/>
                <a:gd name="connsiteY4" fmla="*/ 0 h 3388681"/>
                <a:gd name="connsiteX5" fmla="*/ 2591085 w 5182170"/>
                <a:gd name="connsiteY5" fmla="*/ 0 h 3388681"/>
                <a:gd name="connsiteX6" fmla="*/ 3061120 w 5182170"/>
                <a:gd name="connsiteY6" fmla="*/ 0 h 3388681"/>
                <a:gd name="connsiteX7" fmla="*/ 3630111 w 5182170"/>
                <a:gd name="connsiteY7" fmla="*/ 0 h 3388681"/>
                <a:gd name="connsiteX8" fmla="*/ 4199101 w 5182170"/>
                <a:gd name="connsiteY8" fmla="*/ 0 h 3388681"/>
                <a:gd name="connsiteX9" fmla="*/ 5064956 w 5182170"/>
                <a:gd name="connsiteY9" fmla="*/ 0 h 3388681"/>
                <a:gd name="connsiteX10" fmla="*/ 5182170 w 5182170"/>
                <a:gd name="connsiteY10" fmla="*/ 117214 h 3388681"/>
                <a:gd name="connsiteX11" fmla="*/ 5182170 w 5182170"/>
                <a:gd name="connsiteY11" fmla="*/ 684980 h 3388681"/>
                <a:gd name="connsiteX12" fmla="*/ 5182170 w 5182170"/>
                <a:gd name="connsiteY12" fmla="*/ 1347373 h 3388681"/>
                <a:gd name="connsiteX13" fmla="*/ 5182170 w 5182170"/>
                <a:gd name="connsiteY13" fmla="*/ 2041308 h 3388681"/>
                <a:gd name="connsiteX14" fmla="*/ 5182170 w 5182170"/>
                <a:gd name="connsiteY14" fmla="*/ 2609074 h 3388681"/>
                <a:gd name="connsiteX15" fmla="*/ 5182170 w 5182170"/>
                <a:gd name="connsiteY15" fmla="*/ 3271467 h 3388681"/>
                <a:gd name="connsiteX16" fmla="*/ 5064956 w 5182170"/>
                <a:gd name="connsiteY16" fmla="*/ 3388681 h 3388681"/>
                <a:gd name="connsiteX17" fmla="*/ 4397011 w 5182170"/>
                <a:gd name="connsiteY17" fmla="*/ 3388681 h 3388681"/>
                <a:gd name="connsiteX18" fmla="*/ 3877498 w 5182170"/>
                <a:gd name="connsiteY18" fmla="*/ 3388681 h 3388681"/>
                <a:gd name="connsiteX19" fmla="*/ 3209553 w 5182170"/>
                <a:gd name="connsiteY19" fmla="*/ 3388681 h 3388681"/>
                <a:gd name="connsiteX20" fmla="*/ 2541608 w 5182170"/>
                <a:gd name="connsiteY20" fmla="*/ 3388681 h 3388681"/>
                <a:gd name="connsiteX21" fmla="*/ 2071572 w 5182170"/>
                <a:gd name="connsiteY21" fmla="*/ 3388681 h 3388681"/>
                <a:gd name="connsiteX22" fmla="*/ 1552059 w 5182170"/>
                <a:gd name="connsiteY22" fmla="*/ 3388681 h 3388681"/>
                <a:gd name="connsiteX23" fmla="*/ 983069 w 5182170"/>
                <a:gd name="connsiteY23" fmla="*/ 3388681 h 3388681"/>
                <a:gd name="connsiteX24" fmla="*/ 117214 w 5182170"/>
                <a:gd name="connsiteY24" fmla="*/ 3388681 h 3388681"/>
                <a:gd name="connsiteX25" fmla="*/ 0 w 5182170"/>
                <a:gd name="connsiteY25" fmla="*/ 3271467 h 3388681"/>
                <a:gd name="connsiteX26" fmla="*/ 0 w 5182170"/>
                <a:gd name="connsiteY26" fmla="*/ 2703701 h 3388681"/>
                <a:gd name="connsiteX27" fmla="*/ 0 w 5182170"/>
                <a:gd name="connsiteY27" fmla="*/ 2167478 h 3388681"/>
                <a:gd name="connsiteX28" fmla="*/ 0 w 5182170"/>
                <a:gd name="connsiteY28" fmla="*/ 1473543 h 3388681"/>
                <a:gd name="connsiteX29" fmla="*/ 0 w 5182170"/>
                <a:gd name="connsiteY29" fmla="*/ 779607 h 3388681"/>
                <a:gd name="connsiteX30" fmla="*/ 0 w 5182170"/>
                <a:gd name="connsiteY30" fmla="*/ 117214 h 338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82170" h="3388681" fill="none" extrusionOk="0">
                  <a:moveTo>
                    <a:pt x="0" y="117214"/>
                  </a:moveTo>
                  <a:cubicBezTo>
                    <a:pt x="-9232" y="44267"/>
                    <a:pt x="65380" y="-1715"/>
                    <a:pt x="117214" y="0"/>
                  </a:cubicBezTo>
                  <a:cubicBezTo>
                    <a:pt x="347041" y="5166"/>
                    <a:pt x="571448" y="-1745"/>
                    <a:pt x="686204" y="0"/>
                  </a:cubicBezTo>
                  <a:cubicBezTo>
                    <a:pt x="800960" y="1745"/>
                    <a:pt x="1093820" y="-13250"/>
                    <a:pt x="1304672" y="0"/>
                  </a:cubicBezTo>
                  <a:cubicBezTo>
                    <a:pt x="1515524" y="13250"/>
                    <a:pt x="1753400" y="911"/>
                    <a:pt x="1923140" y="0"/>
                  </a:cubicBezTo>
                  <a:cubicBezTo>
                    <a:pt x="2092880" y="-911"/>
                    <a:pt x="2413626" y="-21110"/>
                    <a:pt x="2591085" y="0"/>
                  </a:cubicBezTo>
                  <a:cubicBezTo>
                    <a:pt x="2768545" y="21110"/>
                    <a:pt x="2854494" y="21643"/>
                    <a:pt x="3061120" y="0"/>
                  </a:cubicBezTo>
                  <a:cubicBezTo>
                    <a:pt x="3267747" y="-21643"/>
                    <a:pt x="3418322" y="-14561"/>
                    <a:pt x="3630111" y="0"/>
                  </a:cubicBezTo>
                  <a:cubicBezTo>
                    <a:pt x="3841900" y="14561"/>
                    <a:pt x="4069974" y="-15118"/>
                    <a:pt x="4199101" y="0"/>
                  </a:cubicBezTo>
                  <a:cubicBezTo>
                    <a:pt x="4328228" y="15118"/>
                    <a:pt x="4692034" y="-21011"/>
                    <a:pt x="5064956" y="0"/>
                  </a:cubicBezTo>
                  <a:cubicBezTo>
                    <a:pt x="5131162" y="5078"/>
                    <a:pt x="5177047" y="52946"/>
                    <a:pt x="5182170" y="117214"/>
                  </a:cubicBezTo>
                  <a:cubicBezTo>
                    <a:pt x="5191524" y="395023"/>
                    <a:pt x="5196699" y="482982"/>
                    <a:pt x="5182170" y="684980"/>
                  </a:cubicBezTo>
                  <a:cubicBezTo>
                    <a:pt x="5167641" y="886978"/>
                    <a:pt x="5155297" y="1043078"/>
                    <a:pt x="5182170" y="1347373"/>
                  </a:cubicBezTo>
                  <a:cubicBezTo>
                    <a:pt x="5209043" y="1651668"/>
                    <a:pt x="5185746" y="1716819"/>
                    <a:pt x="5182170" y="2041308"/>
                  </a:cubicBezTo>
                  <a:cubicBezTo>
                    <a:pt x="5178594" y="2365797"/>
                    <a:pt x="5189452" y="2361814"/>
                    <a:pt x="5182170" y="2609074"/>
                  </a:cubicBezTo>
                  <a:cubicBezTo>
                    <a:pt x="5174888" y="2856334"/>
                    <a:pt x="5202696" y="2983806"/>
                    <a:pt x="5182170" y="3271467"/>
                  </a:cubicBezTo>
                  <a:cubicBezTo>
                    <a:pt x="5174419" y="3332619"/>
                    <a:pt x="5132063" y="3385210"/>
                    <a:pt x="5064956" y="3388681"/>
                  </a:cubicBezTo>
                  <a:cubicBezTo>
                    <a:pt x="4790037" y="3389429"/>
                    <a:pt x="4577942" y="3392034"/>
                    <a:pt x="4397011" y="3388681"/>
                  </a:cubicBezTo>
                  <a:cubicBezTo>
                    <a:pt x="4216081" y="3385328"/>
                    <a:pt x="4100691" y="3393844"/>
                    <a:pt x="3877498" y="3388681"/>
                  </a:cubicBezTo>
                  <a:cubicBezTo>
                    <a:pt x="3654305" y="3383518"/>
                    <a:pt x="3481314" y="3415342"/>
                    <a:pt x="3209553" y="3388681"/>
                  </a:cubicBezTo>
                  <a:cubicBezTo>
                    <a:pt x="2937792" y="3362020"/>
                    <a:pt x="2725569" y="3390175"/>
                    <a:pt x="2541608" y="3388681"/>
                  </a:cubicBezTo>
                  <a:cubicBezTo>
                    <a:pt x="2357648" y="3387187"/>
                    <a:pt x="2287798" y="3400854"/>
                    <a:pt x="2071572" y="3388681"/>
                  </a:cubicBezTo>
                  <a:cubicBezTo>
                    <a:pt x="1855346" y="3376508"/>
                    <a:pt x="1748992" y="3388407"/>
                    <a:pt x="1552059" y="3388681"/>
                  </a:cubicBezTo>
                  <a:cubicBezTo>
                    <a:pt x="1355126" y="3388955"/>
                    <a:pt x="1211774" y="3415950"/>
                    <a:pt x="983069" y="3388681"/>
                  </a:cubicBezTo>
                  <a:cubicBezTo>
                    <a:pt x="754364" y="3361413"/>
                    <a:pt x="424497" y="3423510"/>
                    <a:pt x="117214" y="3388681"/>
                  </a:cubicBezTo>
                  <a:cubicBezTo>
                    <a:pt x="48590" y="3377798"/>
                    <a:pt x="3316" y="3333629"/>
                    <a:pt x="0" y="3271467"/>
                  </a:cubicBezTo>
                  <a:cubicBezTo>
                    <a:pt x="-15405" y="3133878"/>
                    <a:pt x="-12358" y="2922274"/>
                    <a:pt x="0" y="2703701"/>
                  </a:cubicBezTo>
                  <a:cubicBezTo>
                    <a:pt x="12358" y="2485128"/>
                    <a:pt x="-7524" y="2368052"/>
                    <a:pt x="0" y="2167478"/>
                  </a:cubicBezTo>
                  <a:cubicBezTo>
                    <a:pt x="7524" y="1966904"/>
                    <a:pt x="5582" y="1785597"/>
                    <a:pt x="0" y="1473543"/>
                  </a:cubicBezTo>
                  <a:cubicBezTo>
                    <a:pt x="-5582" y="1161489"/>
                    <a:pt x="6360" y="1048865"/>
                    <a:pt x="0" y="779607"/>
                  </a:cubicBezTo>
                  <a:cubicBezTo>
                    <a:pt x="-6360" y="510349"/>
                    <a:pt x="22330" y="261990"/>
                    <a:pt x="0" y="117214"/>
                  </a:cubicBezTo>
                  <a:close/>
                </a:path>
                <a:path w="5182170" h="3388681" stroke="0" extrusionOk="0">
                  <a:moveTo>
                    <a:pt x="0" y="117214"/>
                  </a:moveTo>
                  <a:cubicBezTo>
                    <a:pt x="5639" y="45918"/>
                    <a:pt x="49278" y="-1003"/>
                    <a:pt x="117214" y="0"/>
                  </a:cubicBezTo>
                  <a:cubicBezTo>
                    <a:pt x="233131" y="-8031"/>
                    <a:pt x="409433" y="23009"/>
                    <a:pt x="587249" y="0"/>
                  </a:cubicBezTo>
                  <a:cubicBezTo>
                    <a:pt x="765065" y="-23009"/>
                    <a:pt x="843171" y="22489"/>
                    <a:pt x="1057285" y="0"/>
                  </a:cubicBezTo>
                  <a:cubicBezTo>
                    <a:pt x="1271399" y="-22489"/>
                    <a:pt x="1616826" y="1348"/>
                    <a:pt x="1774708" y="0"/>
                  </a:cubicBezTo>
                  <a:cubicBezTo>
                    <a:pt x="1932590" y="-1348"/>
                    <a:pt x="2209883" y="7897"/>
                    <a:pt x="2393175" y="0"/>
                  </a:cubicBezTo>
                  <a:cubicBezTo>
                    <a:pt x="2576467" y="-7897"/>
                    <a:pt x="2666015" y="22708"/>
                    <a:pt x="2912688" y="0"/>
                  </a:cubicBezTo>
                  <a:cubicBezTo>
                    <a:pt x="3159361" y="-22708"/>
                    <a:pt x="3231250" y="8054"/>
                    <a:pt x="3432201" y="0"/>
                  </a:cubicBezTo>
                  <a:cubicBezTo>
                    <a:pt x="3633152" y="-8054"/>
                    <a:pt x="3719289" y="-21799"/>
                    <a:pt x="4001191" y="0"/>
                  </a:cubicBezTo>
                  <a:cubicBezTo>
                    <a:pt x="4283093" y="21799"/>
                    <a:pt x="4721102" y="38355"/>
                    <a:pt x="5064956" y="0"/>
                  </a:cubicBezTo>
                  <a:cubicBezTo>
                    <a:pt x="5145271" y="-2304"/>
                    <a:pt x="5184744" y="58484"/>
                    <a:pt x="5182170" y="117214"/>
                  </a:cubicBezTo>
                  <a:cubicBezTo>
                    <a:pt x="5187722" y="280616"/>
                    <a:pt x="5165091" y="408052"/>
                    <a:pt x="5182170" y="653437"/>
                  </a:cubicBezTo>
                  <a:cubicBezTo>
                    <a:pt x="5199249" y="898822"/>
                    <a:pt x="5209259" y="980108"/>
                    <a:pt x="5182170" y="1221203"/>
                  </a:cubicBezTo>
                  <a:cubicBezTo>
                    <a:pt x="5155081" y="1462298"/>
                    <a:pt x="5209933" y="1692199"/>
                    <a:pt x="5182170" y="1852053"/>
                  </a:cubicBezTo>
                  <a:cubicBezTo>
                    <a:pt x="5154408" y="2011907"/>
                    <a:pt x="5181944" y="2296919"/>
                    <a:pt x="5182170" y="2514446"/>
                  </a:cubicBezTo>
                  <a:cubicBezTo>
                    <a:pt x="5182396" y="2731973"/>
                    <a:pt x="5189007" y="2906490"/>
                    <a:pt x="5182170" y="3271467"/>
                  </a:cubicBezTo>
                  <a:cubicBezTo>
                    <a:pt x="5193649" y="3335372"/>
                    <a:pt x="5123647" y="3378712"/>
                    <a:pt x="5064956" y="3388681"/>
                  </a:cubicBezTo>
                  <a:cubicBezTo>
                    <a:pt x="4947626" y="3376648"/>
                    <a:pt x="4662885" y="3401768"/>
                    <a:pt x="4495966" y="3388681"/>
                  </a:cubicBezTo>
                  <a:cubicBezTo>
                    <a:pt x="4329047" y="3375595"/>
                    <a:pt x="4147238" y="3379386"/>
                    <a:pt x="3926975" y="3388681"/>
                  </a:cubicBezTo>
                  <a:cubicBezTo>
                    <a:pt x="3706712" y="3397976"/>
                    <a:pt x="3617141" y="3395769"/>
                    <a:pt x="3456940" y="3388681"/>
                  </a:cubicBezTo>
                  <a:cubicBezTo>
                    <a:pt x="3296740" y="3381593"/>
                    <a:pt x="2993724" y="3399615"/>
                    <a:pt x="2838472" y="3388681"/>
                  </a:cubicBezTo>
                  <a:cubicBezTo>
                    <a:pt x="2683220" y="3377747"/>
                    <a:pt x="2583671" y="3397676"/>
                    <a:pt x="2368437" y="3388681"/>
                  </a:cubicBezTo>
                  <a:cubicBezTo>
                    <a:pt x="2153203" y="3379686"/>
                    <a:pt x="2122354" y="3389139"/>
                    <a:pt x="1898401" y="3388681"/>
                  </a:cubicBezTo>
                  <a:cubicBezTo>
                    <a:pt x="1674448" y="3388223"/>
                    <a:pt x="1547012" y="3371490"/>
                    <a:pt x="1230456" y="3388681"/>
                  </a:cubicBezTo>
                  <a:cubicBezTo>
                    <a:pt x="913900" y="3405872"/>
                    <a:pt x="793644" y="3397263"/>
                    <a:pt x="661466" y="3388681"/>
                  </a:cubicBezTo>
                  <a:cubicBezTo>
                    <a:pt x="529288" y="3380100"/>
                    <a:pt x="313743" y="3388539"/>
                    <a:pt x="117214" y="3388681"/>
                  </a:cubicBezTo>
                  <a:cubicBezTo>
                    <a:pt x="56360" y="3388335"/>
                    <a:pt x="-4200" y="3333905"/>
                    <a:pt x="0" y="3271467"/>
                  </a:cubicBezTo>
                  <a:cubicBezTo>
                    <a:pt x="-32503" y="3098161"/>
                    <a:pt x="-28464" y="2904420"/>
                    <a:pt x="0" y="2577531"/>
                  </a:cubicBezTo>
                  <a:cubicBezTo>
                    <a:pt x="28464" y="2250642"/>
                    <a:pt x="4610" y="2263505"/>
                    <a:pt x="0" y="2009766"/>
                  </a:cubicBezTo>
                  <a:cubicBezTo>
                    <a:pt x="-4610" y="1756027"/>
                    <a:pt x="24700" y="1608040"/>
                    <a:pt x="0" y="1347373"/>
                  </a:cubicBezTo>
                  <a:cubicBezTo>
                    <a:pt x="-24700" y="1086706"/>
                    <a:pt x="-6289" y="877729"/>
                    <a:pt x="0" y="716522"/>
                  </a:cubicBezTo>
                  <a:cubicBezTo>
                    <a:pt x="6289" y="555315"/>
                    <a:pt x="6522" y="378067"/>
                    <a:pt x="0" y="11721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extLst>
                <a:ext uri="{C807C97D-BFC1-408E-A445-0C87EB9F89A2}">
                  <ask:lineSketchStyleProps xmlns:ask="http://schemas.microsoft.com/office/drawing/2018/sketchyshapes" sd="3311932192">
                    <a:prstGeom prst="roundRect">
                      <a:avLst>
                        <a:gd name="adj" fmla="val 3459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 b="1" dirty="0">
                <a:solidFill>
                  <a:schemeClr val="tx1"/>
                </a:solidFill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817AF668-C75C-941B-4DED-D963D0508E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58194" t="49165" r="7255" b="33916"/>
            <a:stretch/>
          </p:blipFill>
          <p:spPr>
            <a:xfrm>
              <a:off x="6763618" y="3532191"/>
              <a:ext cx="4808548" cy="3042020"/>
            </a:xfrm>
            <a:prstGeom prst="rect">
              <a:avLst/>
            </a:prstGeom>
          </p:spPr>
        </p:pic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A7A5A65-65F3-7C03-291B-6C13AE49CA73}"/>
              </a:ext>
            </a:extLst>
          </p:cNvPr>
          <p:cNvCxnSpPr/>
          <p:nvPr/>
        </p:nvCxnSpPr>
        <p:spPr>
          <a:xfrm>
            <a:off x="5960446" y="1620900"/>
            <a:ext cx="0" cy="52371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20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64703"/>
            <a:ext cx="12230100" cy="471234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75131" y="-416516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465756" y="83697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1688" y="128012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3357" y="-321875"/>
            <a:ext cx="4102964" cy="2743438"/>
          </a:xfrm>
          <a:prstGeom prst="rect">
            <a:avLst/>
          </a:prstGeom>
        </p:spPr>
      </p:pic>
      <p:sp>
        <p:nvSpPr>
          <p:cNvPr id="6" name="文本框 48">
            <a:extLst>
              <a:ext uri="{FF2B5EF4-FFF2-40B4-BE49-F238E27FC236}">
                <a16:creationId xmlns:a16="http://schemas.microsoft.com/office/drawing/2014/main" id="{5634F71B-E5BA-8435-C1F8-EE785CE7B26C}"/>
              </a:ext>
            </a:extLst>
          </p:cNvPr>
          <p:cNvSpPr txBox="1"/>
          <p:nvPr/>
        </p:nvSpPr>
        <p:spPr>
          <a:xfrm>
            <a:off x="740998" y="-12966"/>
            <a:ext cx="10831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700000" algn="tl">
                    <a:schemeClr val="bg1"/>
                  </a:outerShdw>
                </a:effectLst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  <a:ea typeface="字魂20号-石头体" panose="00000500000000000000" pitchFamily="2" charset="-122"/>
                <a:cs typeface="+mn-cs"/>
              </a:rPr>
              <a:t>Bước</a:t>
            </a:r>
            <a:r>
              <a:rPr kumimoji="0" lang="en-US" altLang="zh-CN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  <a:ea typeface="字魂20号-石头体" panose="00000500000000000000" pitchFamily="2" charset="-122"/>
                <a:cs typeface="+mn-cs"/>
              </a:rPr>
              <a:t> 3</a:t>
            </a:r>
            <a:endParaRPr kumimoji="0" lang="zh-CN" altLang="en-US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UTM Cookies" panose="02040603050506020204" pitchFamily="18" charset="0"/>
              <a:ea typeface="字魂20号-石头体" panose="00000500000000000000" pitchFamily="2" charset="-122"/>
              <a:cs typeface="+mn-cs"/>
            </a:endParaRPr>
          </a:p>
        </p:txBody>
      </p:sp>
      <p:sp>
        <p:nvSpPr>
          <p:cNvPr id="8" name="任意多边形: 形状 40">
            <a:extLst>
              <a:ext uri="{FF2B5EF4-FFF2-40B4-BE49-F238E27FC236}">
                <a16:creationId xmlns:a16="http://schemas.microsoft.com/office/drawing/2014/main" id="{DBA23DEF-05F1-4682-0EC0-EADC0B30AAE5}"/>
              </a:ext>
            </a:extLst>
          </p:cNvPr>
          <p:cNvSpPr/>
          <p:nvPr/>
        </p:nvSpPr>
        <p:spPr>
          <a:xfrm>
            <a:off x="136634" y="1395046"/>
            <a:ext cx="11876690" cy="5462954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185958-385F-0C0C-0205-EA3F47BF6E8E}"/>
              </a:ext>
            </a:extLst>
          </p:cNvPr>
          <p:cNvSpPr txBox="1"/>
          <p:nvPr/>
        </p:nvSpPr>
        <p:spPr>
          <a:xfrm>
            <a:off x="1390221" y="2278297"/>
            <a:ext cx="9369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Vạch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kẻ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3DDE04-3DCD-3DED-B813-E3F3FC0255BC}"/>
              </a:ext>
            </a:extLst>
          </p:cNvPr>
          <p:cNvGrpSpPr/>
          <p:nvPr/>
        </p:nvGrpSpPr>
        <p:grpSpPr>
          <a:xfrm>
            <a:off x="3174387" y="3862690"/>
            <a:ext cx="6240079" cy="1629297"/>
            <a:chOff x="2463850" y="3833656"/>
            <a:chExt cx="6240079" cy="1629297"/>
          </a:xfrm>
        </p:grpSpPr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37793576-3447-B37E-43FC-57CD94AE6E28}"/>
                </a:ext>
              </a:extLst>
            </p:cNvPr>
            <p:cNvSpPr/>
            <p:nvPr/>
          </p:nvSpPr>
          <p:spPr>
            <a:xfrm>
              <a:off x="2463850" y="3833656"/>
              <a:ext cx="6240079" cy="1629297"/>
            </a:xfrm>
            <a:custGeom>
              <a:avLst/>
              <a:gdLst>
                <a:gd name="connsiteX0" fmla="*/ 0 w 6240079"/>
                <a:gd name="connsiteY0" fmla="*/ 56357 h 1629297"/>
                <a:gd name="connsiteX1" fmla="*/ 56357 w 6240079"/>
                <a:gd name="connsiteY1" fmla="*/ 0 h 1629297"/>
                <a:gd name="connsiteX2" fmla="*/ 614628 w 6240079"/>
                <a:gd name="connsiteY2" fmla="*/ 0 h 1629297"/>
                <a:gd name="connsiteX3" fmla="*/ 1356720 w 6240079"/>
                <a:gd name="connsiteY3" fmla="*/ 0 h 1629297"/>
                <a:gd name="connsiteX4" fmla="*/ 1914991 w 6240079"/>
                <a:gd name="connsiteY4" fmla="*/ 0 h 1629297"/>
                <a:gd name="connsiteX5" fmla="*/ 2411988 w 6240079"/>
                <a:gd name="connsiteY5" fmla="*/ 0 h 1629297"/>
                <a:gd name="connsiteX6" fmla="*/ 3092807 w 6240079"/>
                <a:gd name="connsiteY6" fmla="*/ 0 h 1629297"/>
                <a:gd name="connsiteX7" fmla="*/ 3773625 w 6240079"/>
                <a:gd name="connsiteY7" fmla="*/ 0 h 1629297"/>
                <a:gd name="connsiteX8" fmla="*/ 4515717 w 6240079"/>
                <a:gd name="connsiteY8" fmla="*/ 0 h 1629297"/>
                <a:gd name="connsiteX9" fmla="*/ 5012714 w 6240079"/>
                <a:gd name="connsiteY9" fmla="*/ 0 h 1629297"/>
                <a:gd name="connsiteX10" fmla="*/ 6183722 w 6240079"/>
                <a:gd name="connsiteY10" fmla="*/ 0 h 1629297"/>
                <a:gd name="connsiteX11" fmla="*/ 6240079 w 6240079"/>
                <a:gd name="connsiteY11" fmla="*/ 56357 h 1629297"/>
                <a:gd name="connsiteX12" fmla="*/ 6240079 w 6240079"/>
                <a:gd name="connsiteY12" fmla="*/ 516387 h 1629297"/>
                <a:gd name="connsiteX13" fmla="*/ 6240079 w 6240079"/>
                <a:gd name="connsiteY13" fmla="*/ 976417 h 1629297"/>
                <a:gd name="connsiteX14" fmla="*/ 6240079 w 6240079"/>
                <a:gd name="connsiteY14" fmla="*/ 1572940 h 1629297"/>
                <a:gd name="connsiteX15" fmla="*/ 6183722 w 6240079"/>
                <a:gd name="connsiteY15" fmla="*/ 1629297 h 1629297"/>
                <a:gd name="connsiteX16" fmla="*/ 5380356 w 6240079"/>
                <a:gd name="connsiteY16" fmla="*/ 1629297 h 1629297"/>
                <a:gd name="connsiteX17" fmla="*/ 4638264 w 6240079"/>
                <a:gd name="connsiteY17" fmla="*/ 1629297 h 1629297"/>
                <a:gd name="connsiteX18" fmla="*/ 3896172 w 6240079"/>
                <a:gd name="connsiteY18" fmla="*/ 1629297 h 1629297"/>
                <a:gd name="connsiteX19" fmla="*/ 3215354 w 6240079"/>
                <a:gd name="connsiteY19" fmla="*/ 1629297 h 1629297"/>
                <a:gd name="connsiteX20" fmla="*/ 2595809 w 6240079"/>
                <a:gd name="connsiteY20" fmla="*/ 1629297 h 1629297"/>
                <a:gd name="connsiteX21" fmla="*/ 2037538 w 6240079"/>
                <a:gd name="connsiteY21" fmla="*/ 1629297 h 1629297"/>
                <a:gd name="connsiteX22" fmla="*/ 1295446 w 6240079"/>
                <a:gd name="connsiteY22" fmla="*/ 1629297 h 1629297"/>
                <a:gd name="connsiteX23" fmla="*/ 56357 w 6240079"/>
                <a:gd name="connsiteY23" fmla="*/ 1629297 h 1629297"/>
                <a:gd name="connsiteX24" fmla="*/ 0 w 6240079"/>
                <a:gd name="connsiteY24" fmla="*/ 1572940 h 1629297"/>
                <a:gd name="connsiteX25" fmla="*/ 0 w 6240079"/>
                <a:gd name="connsiteY25" fmla="*/ 1067412 h 1629297"/>
                <a:gd name="connsiteX26" fmla="*/ 0 w 6240079"/>
                <a:gd name="connsiteY26" fmla="*/ 561885 h 1629297"/>
                <a:gd name="connsiteX27" fmla="*/ 0 w 6240079"/>
                <a:gd name="connsiteY27" fmla="*/ 56357 h 162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40079" h="1629297" fill="none" extrusionOk="0">
                  <a:moveTo>
                    <a:pt x="0" y="56357"/>
                  </a:moveTo>
                  <a:cubicBezTo>
                    <a:pt x="-970" y="25260"/>
                    <a:pt x="27379" y="-2142"/>
                    <a:pt x="56357" y="0"/>
                  </a:cubicBezTo>
                  <a:cubicBezTo>
                    <a:pt x="267212" y="7058"/>
                    <a:pt x="438644" y="-16154"/>
                    <a:pt x="614628" y="0"/>
                  </a:cubicBezTo>
                  <a:cubicBezTo>
                    <a:pt x="790612" y="16154"/>
                    <a:pt x="1075858" y="-31563"/>
                    <a:pt x="1356720" y="0"/>
                  </a:cubicBezTo>
                  <a:cubicBezTo>
                    <a:pt x="1637582" y="31563"/>
                    <a:pt x="1672762" y="-27846"/>
                    <a:pt x="1914991" y="0"/>
                  </a:cubicBezTo>
                  <a:cubicBezTo>
                    <a:pt x="2157220" y="27846"/>
                    <a:pt x="2236633" y="18883"/>
                    <a:pt x="2411988" y="0"/>
                  </a:cubicBezTo>
                  <a:cubicBezTo>
                    <a:pt x="2587343" y="-18883"/>
                    <a:pt x="2793616" y="29479"/>
                    <a:pt x="3092807" y="0"/>
                  </a:cubicBezTo>
                  <a:cubicBezTo>
                    <a:pt x="3391998" y="-29479"/>
                    <a:pt x="3500899" y="6720"/>
                    <a:pt x="3773625" y="0"/>
                  </a:cubicBezTo>
                  <a:cubicBezTo>
                    <a:pt x="4046351" y="-6720"/>
                    <a:pt x="4270175" y="-4234"/>
                    <a:pt x="4515717" y="0"/>
                  </a:cubicBezTo>
                  <a:cubicBezTo>
                    <a:pt x="4761259" y="4234"/>
                    <a:pt x="4782057" y="-23227"/>
                    <a:pt x="5012714" y="0"/>
                  </a:cubicBezTo>
                  <a:cubicBezTo>
                    <a:pt x="5243371" y="23227"/>
                    <a:pt x="5908195" y="-38523"/>
                    <a:pt x="6183722" y="0"/>
                  </a:cubicBezTo>
                  <a:cubicBezTo>
                    <a:pt x="6210336" y="2329"/>
                    <a:pt x="6240916" y="25285"/>
                    <a:pt x="6240079" y="56357"/>
                  </a:cubicBezTo>
                  <a:cubicBezTo>
                    <a:pt x="6256263" y="281939"/>
                    <a:pt x="6245515" y="340094"/>
                    <a:pt x="6240079" y="516387"/>
                  </a:cubicBezTo>
                  <a:cubicBezTo>
                    <a:pt x="6234644" y="692680"/>
                    <a:pt x="6245963" y="874069"/>
                    <a:pt x="6240079" y="976417"/>
                  </a:cubicBezTo>
                  <a:cubicBezTo>
                    <a:pt x="6234196" y="1078765"/>
                    <a:pt x="6235236" y="1347737"/>
                    <a:pt x="6240079" y="1572940"/>
                  </a:cubicBezTo>
                  <a:cubicBezTo>
                    <a:pt x="6241238" y="1604646"/>
                    <a:pt x="6216172" y="1635177"/>
                    <a:pt x="6183722" y="1629297"/>
                  </a:cubicBezTo>
                  <a:cubicBezTo>
                    <a:pt x="5847948" y="1609661"/>
                    <a:pt x="5714517" y="1645752"/>
                    <a:pt x="5380356" y="1629297"/>
                  </a:cubicBezTo>
                  <a:cubicBezTo>
                    <a:pt x="5046195" y="1612842"/>
                    <a:pt x="5005520" y="1595534"/>
                    <a:pt x="4638264" y="1629297"/>
                  </a:cubicBezTo>
                  <a:cubicBezTo>
                    <a:pt x="4271008" y="1663060"/>
                    <a:pt x="4116554" y="1614634"/>
                    <a:pt x="3896172" y="1629297"/>
                  </a:cubicBezTo>
                  <a:cubicBezTo>
                    <a:pt x="3675790" y="1643960"/>
                    <a:pt x="3473666" y="1646287"/>
                    <a:pt x="3215354" y="1629297"/>
                  </a:cubicBezTo>
                  <a:cubicBezTo>
                    <a:pt x="2957042" y="1612307"/>
                    <a:pt x="2896454" y="1600129"/>
                    <a:pt x="2595809" y="1629297"/>
                  </a:cubicBezTo>
                  <a:cubicBezTo>
                    <a:pt x="2295165" y="1658465"/>
                    <a:pt x="2164013" y="1621486"/>
                    <a:pt x="2037538" y="1629297"/>
                  </a:cubicBezTo>
                  <a:cubicBezTo>
                    <a:pt x="1911063" y="1637108"/>
                    <a:pt x="1499467" y="1643162"/>
                    <a:pt x="1295446" y="1629297"/>
                  </a:cubicBezTo>
                  <a:cubicBezTo>
                    <a:pt x="1091425" y="1615432"/>
                    <a:pt x="589452" y="1590764"/>
                    <a:pt x="56357" y="1629297"/>
                  </a:cubicBezTo>
                  <a:cubicBezTo>
                    <a:pt x="21595" y="1622777"/>
                    <a:pt x="-5627" y="1601828"/>
                    <a:pt x="0" y="1572940"/>
                  </a:cubicBezTo>
                  <a:cubicBezTo>
                    <a:pt x="3449" y="1394421"/>
                    <a:pt x="-15729" y="1192320"/>
                    <a:pt x="0" y="1067412"/>
                  </a:cubicBezTo>
                  <a:cubicBezTo>
                    <a:pt x="15729" y="942504"/>
                    <a:pt x="23075" y="746112"/>
                    <a:pt x="0" y="561885"/>
                  </a:cubicBezTo>
                  <a:cubicBezTo>
                    <a:pt x="-23075" y="377658"/>
                    <a:pt x="-4065" y="250388"/>
                    <a:pt x="0" y="56357"/>
                  </a:cubicBezTo>
                  <a:close/>
                </a:path>
                <a:path w="6240079" h="1629297" stroke="0" extrusionOk="0">
                  <a:moveTo>
                    <a:pt x="0" y="56357"/>
                  </a:moveTo>
                  <a:cubicBezTo>
                    <a:pt x="3723" y="20901"/>
                    <a:pt x="23046" y="-685"/>
                    <a:pt x="56357" y="0"/>
                  </a:cubicBezTo>
                  <a:cubicBezTo>
                    <a:pt x="174233" y="745"/>
                    <a:pt x="425784" y="-2470"/>
                    <a:pt x="553354" y="0"/>
                  </a:cubicBezTo>
                  <a:cubicBezTo>
                    <a:pt x="680924" y="2470"/>
                    <a:pt x="843052" y="-16375"/>
                    <a:pt x="1050352" y="0"/>
                  </a:cubicBezTo>
                  <a:cubicBezTo>
                    <a:pt x="1257652" y="16375"/>
                    <a:pt x="1664890" y="39006"/>
                    <a:pt x="1853717" y="0"/>
                  </a:cubicBezTo>
                  <a:cubicBezTo>
                    <a:pt x="2042544" y="-39006"/>
                    <a:pt x="2377235" y="848"/>
                    <a:pt x="2534536" y="0"/>
                  </a:cubicBezTo>
                  <a:cubicBezTo>
                    <a:pt x="2691837" y="-848"/>
                    <a:pt x="2907461" y="20285"/>
                    <a:pt x="3092807" y="0"/>
                  </a:cubicBezTo>
                  <a:cubicBezTo>
                    <a:pt x="3278153" y="-20285"/>
                    <a:pt x="3431602" y="-971"/>
                    <a:pt x="3651078" y="0"/>
                  </a:cubicBezTo>
                  <a:cubicBezTo>
                    <a:pt x="3870554" y="971"/>
                    <a:pt x="4124580" y="22101"/>
                    <a:pt x="4270622" y="0"/>
                  </a:cubicBezTo>
                  <a:cubicBezTo>
                    <a:pt x="4416664" y="-22101"/>
                    <a:pt x="4728414" y="8729"/>
                    <a:pt x="5012714" y="0"/>
                  </a:cubicBezTo>
                  <a:cubicBezTo>
                    <a:pt x="5297014" y="-8729"/>
                    <a:pt x="5774189" y="-15343"/>
                    <a:pt x="6183722" y="0"/>
                  </a:cubicBezTo>
                  <a:cubicBezTo>
                    <a:pt x="6220606" y="-1604"/>
                    <a:pt x="6241044" y="27094"/>
                    <a:pt x="6240079" y="56357"/>
                  </a:cubicBezTo>
                  <a:cubicBezTo>
                    <a:pt x="6215801" y="213228"/>
                    <a:pt x="6241378" y="394318"/>
                    <a:pt x="6240079" y="592216"/>
                  </a:cubicBezTo>
                  <a:cubicBezTo>
                    <a:pt x="6238780" y="790114"/>
                    <a:pt x="6219621" y="987759"/>
                    <a:pt x="6240079" y="1097744"/>
                  </a:cubicBezTo>
                  <a:cubicBezTo>
                    <a:pt x="6260537" y="1207729"/>
                    <a:pt x="6255370" y="1336357"/>
                    <a:pt x="6240079" y="1572940"/>
                  </a:cubicBezTo>
                  <a:cubicBezTo>
                    <a:pt x="6241202" y="1604516"/>
                    <a:pt x="6216884" y="1630703"/>
                    <a:pt x="6183722" y="1629297"/>
                  </a:cubicBezTo>
                  <a:cubicBezTo>
                    <a:pt x="5824301" y="1649748"/>
                    <a:pt x="5579541" y="1607496"/>
                    <a:pt x="5380356" y="1629297"/>
                  </a:cubicBezTo>
                  <a:cubicBezTo>
                    <a:pt x="5181171" y="1651098"/>
                    <a:pt x="4907452" y="1608434"/>
                    <a:pt x="4699538" y="1629297"/>
                  </a:cubicBezTo>
                  <a:cubicBezTo>
                    <a:pt x="4491624" y="1650160"/>
                    <a:pt x="4252962" y="1617727"/>
                    <a:pt x="4079993" y="1629297"/>
                  </a:cubicBezTo>
                  <a:cubicBezTo>
                    <a:pt x="3907025" y="1640867"/>
                    <a:pt x="3793728" y="1631622"/>
                    <a:pt x="3582996" y="1629297"/>
                  </a:cubicBezTo>
                  <a:cubicBezTo>
                    <a:pt x="3372264" y="1626972"/>
                    <a:pt x="3127383" y="1632690"/>
                    <a:pt x="2902178" y="1629297"/>
                  </a:cubicBezTo>
                  <a:cubicBezTo>
                    <a:pt x="2676973" y="1625904"/>
                    <a:pt x="2519315" y="1639583"/>
                    <a:pt x="2405180" y="1629297"/>
                  </a:cubicBezTo>
                  <a:cubicBezTo>
                    <a:pt x="2291045" y="1619011"/>
                    <a:pt x="2054319" y="1628869"/>
                    <a:pt x="1908183" y="1629297"/>
                  </a:cubicBezTo>
                  <a:cubicBezTo>
                    <a:pt x="1762047" y="1629725"/>
                    <a:pt x="1502756" y="1592387"/>
                    <a:pt x="1166091" y="1629297"/>
                  </a:cubicBezTo>
                  <a:cubicBezTo>
                    <a:pt x="829426" y="1666207"/>
                    <a:pt x="319035" y="1595419"/>
                    <a:pt x="56357" y="1629297"/>
                  </a:cubicBezTo>
                  <a:cubicBezTo>
                    <a:pt x="31452" y="1628972"/>
                    <a:pt x="-2106" y="1607022"/>
                    <a:pt x="0" y="1572940"/>
                  </a:cubicBezTo>
                  <a:cubicBezTo>
                    <a:pt x="16716" y="1471911"/>
                    <a:pt x="-19224" y="1215912"/>
                    <a:pt x="0" y="1112910"/>
                  </a:cubicBezTo>
                  <a:cubicBezTo>
                    <a:pt x="19224" y="1009908"/>
                    <a:pt x="22696" y="848713"/>
                    <a:pt x="0" y="607382"/>
                  </a:cubicBezTo>
                  <a:cubicBezTo>
                    <a:pt x="-22696" y="366051"/>
                    <a:pt x="983" y="209531"/>
                    <a:pt x="0" y="5635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extLst>
                <a:ext uri="{C807C97D-BFC1-408E-A445-0C87EB9F89A2}">
                  <ask:lineSketchStyleProps xmlns:ask="http://schemas.microsoft.com/office/drawing/2018/sketchyshapes" sd="3311932192">
                    <a:prstGeom prst="roundRect">
                      <a:avLst>
                        <a:gd name="adj" fmla="val 3459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 b="1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D12F2B-DDF2-02C4-5060-BE1C9668BB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57737" t="70658" r="7043" b="23245"/>
            <a:stretch/>
          </p:blipFill>
          <p:spPr>
            <a:xfrm>
              <a:off x="2580327" y="3968056"/>
              <a:ext cx="5975595" cy="1336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834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64703"/>
            <a:ext cx="12230100" cy="471234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75131" y="-416516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465756" y="83697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1688" y="128012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3357" y="-321875"/>
            <a:ext cx="4102964" cy="2743438"/>
          </a:xfrm>
          <a:prstGeom prst="rect">
            <a:avLst/>
          </a:prstGeom>
        </p:spPr>
      </p:pic>
      <p:sp>
        <p:nvSpPr>
          <p:cNvPr id="6" name="文本框 48">
            <a:extLst>
              <a:ext uri="{FF2B5EF4-FFF2-40B4-BE49-F238E27FC236}">
                <a16:creationId xmlns:a16="http://schemas.microsoft.com/office/drawing/2014/main" id="{5634F71B-E5BA-8435-C1F8-EE785CE7B26C}"/>
              </a:ext>
            </a:extLst>
          </p:cNvPr>
          <p:cNvSpPr txBox="1"/>
          <p:nvPr/>
        </p:nvSpPr>
        <p:spPr>
          <a:xfrm>
            <a:off x="740998" y="-12966"/>
            <a:ext cx="10831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700000" algn="tl">
                    <a:schemeClr val="bg1"/>
                  </a:outerShdw>
                </a:effectLst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  <a:ea typeface="字魂20号-石头体" panose="00000500000000000000" pitchFamily="2" charset="-122"/>
                <a:cs typeface="+mn-cs"/>
              </a:rPr>
              <a:t>Bước</a:t>
            </a:r>
            <a:r>
              <a:rPr kumimoji="0" lang="en-US" altLang="zh-CN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  <a:ea typeface="字魂20号-石头体" panose="00000500000000000000" pitchFamily="2" charset="-122"/>
                <a:cs typeface="+mn-cs"/>
              </a:rPr>
              <a:t> 4</a:t>
            </a:r>
            <a:endParaRPr kumimoji="0" lang="zh-CN" altLang="en-US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UTM Cookies" panose="02040603050506020204" pitchFamily="18" charset="0"/>
              <a:ea typeface="字魂20号-石头体" panose="00000500000000000000" pitchFamily="2" charset="-122"/>
              <a:cs typeface="+mn-cs"/>
            </a:endParaRPr>
          </a:p>
        </p:txBody>
      </p:sp>
      <p:sp>
        <p:nvSpPr>
          <p:cNvPr id="8" name="任意多边形: 形状 40">
            <a:extLst>
              <a:ext uri="{FF2B5EF4-FFF2-40B4-BE49-F238E27FC236}">
                <a16:creationId xmlns:a16="http://schemas.microsoft.com/office/drawing/2014/main" id="{DBA23DEF-05F1-4682-0EC0-EADC0B30AAE5}"/>
              </a:ext>
            </a:extLst>
          </p:cNvPr>
          <p:cNvSpPr/>
          <p:nvPr/>
        </p:nvSpPr>
        <p:spPr>
          <a:xfrm>
            <a:off x="136634" y="1395046"/>
            <a:ext cx="11876690" cy="5462954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185958-385F-0C0C-0205-EA3F47BF6E8E}"/>
              </a:ext>
            </a:extLst>
          </p:cNvPr>
          <p:cNvSpPr txBox="1"/>
          <p:nvPr/>
        </p:nvSpPr>
        <p:spPr>
          <a:xfrm>
            <a:off x="2127229" y="2211826"/>
            <a:ext cx="8147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đậm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vạch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kẻ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6A66E8-DCD3-21D0-99F3-8C26A40151BE}"/>
              </a:ext>
            </a:extLst>
          </p:cNvPr>
          <p:cNvGrpSpPr/>
          <p:nvPr/>
        </p:nvGrpSpPr>
        <p:grpSpPr>
          <a:xfrm>
            <a:off x="3174387" y="3862690"/>
            <a:ext cx="6240079" cy="1629297"/>
            <a:chOff x="3174387" y="3862690"/>
            <a:chExt cx="6240079" cy="1629297"/>
          </a:xfrm>
        </p:grpSpPr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37793576-3447-B37E-43FC-57CD94AE6E28}"/>
                </a:ext>
              </a:extLst>
            </p:cNvPr>
            <p:cNvSpPr/>
            <p:nvPr/>
          </p:nvSpPr>
          <p:spPr>
            <a:xfrm>
              <a:off x="3174387" y="3862690"/>
              <a:ext cx="6240079" cy="1629297"/>
            </a:xfrm>
            <a:custGeom>
              <a:avLst/>
              <a:gdLst>
                <a:gd name="connsiteX0" fmla="*/ 0 w 6240079"/>
                <a:gd name="connsiteY0" fmla="*/ 56357 h 1629297"/>
                <a:gd name="connsiteX1" fmla="*/ 56357 w 6240079"/>
                <a:gd name="connsiteY1" fmla="*/ 0 h 1629297"/>
                <a:gd name="connsiteX2" fmla="*/ 614628 w 6240079"/>
                <a:gd name="connsiteY2" fmla="*/ 0 h 1629297"/>
                <a:gd name="connsiteX3" fmla="*/ 1356720 w 6240079"/>
                <a:gd name="connsiteY3" fmla="*/ 0 h 1629297"/>
                <a:gd name="connsiteX4" fmla="*/ 1914991 w 6240079"/>
                <a:gd name="connsiteY4" fmla="*/ 0 h 1629297"/>
                <a:gd name="connsiteX5" fmla="*/ 2411988 w 6240079"/>
                <a:gd name="connsiteY5" fmla="*/ 0 h 1629297"/>
                <a:gd name="connsiteX6" fmla="*/ 3092807 w 6240079"/>
                <a:gd name="connsiteY6" fmla="*/ 0 h 1629297"/>
                <a:gd name="connsiteX7" fmla="*/ 3773625 w 6240079"/>
                <a:gd name="connsiteY7" fmla="*/ 0 h 1629297"/>
                <a:gd name="connsiteX8" fmla="*/ 4515717 w 6240079"/>
                <a:gd name="connsiteY8" fmla="*/ 0 h 1629297"/>
                <a:gd name="connsiteX9" fmla="*/ 5012714 w 6240079"/>
                <a:gd name="connsiteY9" fmla="*/ 0 h 1629297"/>
                <a:gd name="connsiteX10" fmla="*/ 6183722 w 6240079"/>
                <a:gd name="connsiteY10" fmla="*/ 0 h 1629297"/>
                <a:gd name="connsiteX11" fmla="*/ 6240079 w 6240079"/>
                <a:gd name="connsiteY11" fmla="*/ 56357 h 1629297"/>
                <a:gd name="connsiteX12" fmla="*/ 6240079 w 6240079"/>
                <a:gd name="connsiteY12" fmla="*/ 516387 h 1629297"/>
                <a:gd name="connsiteX13" fmla="*/ 6240079 w 6240079"/>
                <a:gd name="connsiteY13" fmla="*/ 976417 h 1629297"/>
                <a:gd name="connsiteX14" fmla="*/ 6240079 w 6240079"/>
                <a:gd name="connsiteY14" fmla="*/ 1572940 h 1629297"/>
                <a:gd name="connsiteX15" fmla="*/ 6183722 w 6240079"/>
                <a:gd name="connsiteY15" fmla="*/ 1629297 h 1629297"/>
                <a:gd name="connsiteX16" fmla="*/ 5380356 w 6240079"/>
                <a:gd name="connsiteY16" fmla="*/ 1629297 h 1629297"/>
                <a:gd name="connsiteX17" fmla="*/ 4638264 w 6240079"/>
                <a:gd name="connsiteY17" fmla="*/ 1629297 h 1629297"/>
                <a:gd name="connsiteX18" fmla="*/ 3896172 w 6240079"/>
                <a:gd name="connsiteY18" fmla="*/ 1629297 h 1629297"/>
                <a:gd name="connsiteX19" fmla="*/ 3215354 w 6240079"/>
                <a:gd name="connsiteY19" fmla="*/ 1629297 h 1629297"/>
                <a:gd name="connsiteX20" fmla="*/ 2595809 w 6240079"/>
                <a:gd name="connsiteY20" fmla="*/ 1629297 h 1629297"/>
                <a:gd name="connsiteX21" fmla="*/ 2037538 w 6240079"/>
                <a:gd name="connsiteY21" fmla="*/ 1629297 h 1629297"/>
                <a:gd name="connsiteX22" fmla="*/ 1295446 w 6240079"/>
                <a:gd name="connsiteY22" fmla="*/ 1629297 h 1629297"/>
                <a:gd name="connsiteX23" fmla="*/ 56357 w 6240079"/>
                <a:gd name="connsiteY23" fmla="*/ 1629297 h 1629297"/>
                <a:gd name="connsiteX24" fmla="*/ 0 w 6240079"/>
                <a:gd name="connsiteY24" fmla="*/ 1572940 h 1629297"/>
                <a:gd name="connsiteX25" fmla="*/ 0 w 6240079"/>
                <a:gd name="connsiteY25" fmla="*/ 1067412 h 1629297"/>
                <a:gd name="connsiteX26" fmla="*/ 0 w 6240079"/>
                <a:gd name="connsiteY26" fmla="*/ 561885 h 1629297"/>
                <a:gd name="connsiteX27" fmla="*/ 0 w 6240079"/>
                <a:gd name="connsiteY27" fmla="*/ 56357 h 162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40079" h="1629297" fill="none" extrusionOk="0">
                  <a:moveTo>
                    <a:pt x="0" y="56357"/>
                  </a:moveTo>
                  <a:cubicBezTo>
                    <a:pt x="-970" y="25260"/>
                    <a:pt x="27379" y="-2142"/>
                    <a:pt x="56357" y="0"/>
                  </a:cubicBezTo>
                  <a:cubicBezTo>
                    <a:pt x="267212" y="7058"/>
                    <a:pt x="438644" y="-16154"/>
                    <a:pt x="614628" y="0"/>
                  </a:cubicBezTo>
                  <a:cubicBezTo>
                    <a:pt x="790612" y="16154"/>
                    <a:pt x="1075858" y="-31563"/>
                    <a:pt x="1356720" y="0"/>
                  </a:cubicBezTo>
                  <a:cubicBezTo>
                    <a:pt x="1637582" y="31563"/>
                    <a:pt x="1672762" y="-27846"/>
                    <a:pt x="1914991" y="0"/>
                  </a:cubicBezTo>
                  <a:cubicBezTo>
                    <a:pt x="2157220" y="27846"/>
                    <a:pt x="2236633" y="18883"/>
                    <a:pt x="2411988" y="0"/>
                  </a:cubicBezTo>
                  <a:cubicBezTo>
                    <a:pt x="2587343" y="-18883"/>
                    <a:pt x="2793616" y="29479"/>
                    <a:pt x="3092807" y="0"/>
                  </a:cubicBezTo>
                  <a:cubicBezTo>
                    <a:pt x="3391998" y="-29479"/>
                    <a:pt x="3500899" y="6720"/>
                    <a:pt x="3773625" y="0"/>
                  </a:cubicBezTo>
                  <a:cubicBezTo>
                    <a:pt x="4046351" y="-6720"/>
                    <a:pt x="4270175" y="-4234"/>
                    <a:pt x="4515717" y="0"/>
                  </a:cubicBezTo>
                  <a:cubicBezTo>
                    <a:pt x="4761259" y="4234"/>
                    <a:pt x="4782057" y="-23227"/>
                    <a:pt x="5012714" y="0"/>
                  </a:cubicBezTo>
                  <a:cubicBezTo>
                    <a:pt x="5243371" y="23227"/>
                    <a:pt x="5908195" y="-38523"/>
                    <a:pt x="6183722" y="0"/>
                  </a:cubicBezTo>
                  <a:cubicBezTo>
                    <a:pt x="6210336" y="2329"/>
                    <a:pt x="6240916" y="25285"/>
                    <a:pt x="6240079" y="56357"/>
                  </a:cubicBezTo>
                  <a:cubicBezTo>
                    <a:pt x="6256263" y="281939"/>
                    <a:pt x="6245515" y="340094"/>
                    <a:pt x="6240079" y="516387"/>
                  </a:cubicBezTo>
                  <a:cubicBezTo>
                    <a:pt x="6234644" y="692680"/>
                    <a:pt x="6245963" y="874069"/>
                    <a:pt x="6240079" y="976417"/>
                  </a:cubicBezTo>
                  <a:cubicBezTo>
                    <a:pt x="6234196" y="1078765"/>
                    <a:pt x="6235236" y="1347737"/>
                    <a:pt x="6240079" y="1572940"/>
                  </a:cubicBezTo>
                  <a:cubicBezTo>
                    <a:pt x="6241238" y="1604646"/>
                    <a:pt x="6216172" y="1635177"/>
                    <a:pt x="6183722" y="1629297"/>
                  </a:cubicBezTo>
                  <a:cubicBezTo>
                    <a:pt x="5847948" y="1609661"/>
                    <a:pt x="5714517" y="1645752"/>
                    <a:pt x="5380356" y="1629297"/>
                  </a:cubicBezTo>
                  <a:cubicBezTo>
                    <a:pt x="5046195" y="1612842"/>
                    <a:pt x="5005520" y="1595534"/>
                    <a:pt x="4638264" y="1629297"/>
                  </a:cubicBezTo>
                  <a:cubicBezTo>
                    <a:pt x="4271008" y="1663060"/>
                    <a:pt x="4116554" y="1614634"/>
                    <a:pt x="3896172" y="1629297"/>
                  </a:cubicBezTo>
                  <a:cubicBezTo>
                    <a:pt x="3675790" y="1643960"/>
                    <a:pt x="3473666" y="1646287"/>
                    <a:pt x="3215354" y="1629297"/>
                  </a:cubicBezTo>
                  <a:cubicBezTo>
                    <a:pt x="2957042" y="1612307"/>
                    <a:pt x="2896454" y="1600129"/>
                    <a:pt x="2595809" y="1629297"/>
                  </a:cubicBezTo>
                  <a:cubicBezTo>
                    <a:pt x="2295165" y="1658465"/>
                    <a:pt x="2164013" y="1621486"/>
                    <a:pt x="2037538" y="1629297"/>
                  </a:cubicBezTo>
                  <a:cubicBezTo>
                    <a:pt x="1911063" y="1637108"/>
                    <a:pt x="1499467" y="1643162"/>
                    <a:pt x="1295446" y="1629297"/>
                  </a:cubicBezTo>
                  <a:cubicBezTo>
                    <a:pt x="1091425" y="1615432"/>
                    <a:pt x="589452" y="1590764"/>
                    <a:pt x="56357" y="1629297"/>
                  </a:cubicBezTo>
                  <a:cubicBezTo>
                    <a:pt x="21595" y="1622777"/>
                    <a:pt x="-5627" y="1601828"/>
                    <a:pt x="0" y="1572940"/>
                  </a:cubicBezTo>
                  <a:cubicBezTo>
                    <a:pt x="3449" y="1394421"/>
                    <a:pt x="-15729" y="1192320"/>
                    <a:pt x="0" y="1067412"/>
                  </a:cubicBezTo>
                  <a:cubicBezTo>
                    <a:pt x="15729" y="942504"/>
                    <a:pt x="23075" y="746112"/>
                    <a:pt x="0" y="561885"/>
                  </a:cubicBezTo>
                  <a:cubicBezTo>
                    <a:pt x="-23075" y="377658"/>
                    <a:pt x="-4065" y="250388"/>
                    <a:pt x="0" y="56357"/>
                  </a:cubicBezTo>
                  <a:close/>
                </a:path>
                <a:path w="6240079" h="1629297" stroke="0" extrusionOk="0">
                  <a:moveTo>
                    <a:pt x="0" y="56357"/>
                  </a:moveTo>
                  <a:cubicBezTo>
                    <a:pt x="3723" y="20901"/>
                    <a:pt x="23046" y="-685"/>
                    <a:pt x="56357" y="0"/>
                  </a:cubicBezTo>
                  <a:cubicBezTo>
                    <a:pt x="174233" y="745"/>
                    <a:pt x="425784" y="-2470"/>
                    <a:pt x="553354" y="0"/>
                  </a:cubicBezTo>
                  <a:cubicBezTo>
                    <a:pt x="680924" y="2470"/>
                    <a:pt x="843052" y="-16375"/>
                    <a:pt x="1050352" y="0"/>
                  </a:cubicBezTo>
                  <a:cubicBezTo>
                    <a:pt x="1257652" y="16375"/>
                    <a:pt x="1664890" y="39006"/>
                    <a:pt x="1853717" y="0"/>
                  </a:cubicBezTo>
                  <a:cubicBezTo>
                    <a:pt x="2042544" y="-39006"/>
                    <a:pt x="2377235" y="848"/>
                    <a:pt x="2534536" y="0"/>
                  </a:cubicBezTo>
                  <a:cubicBezTo>
                    <a:pt x="2691837" y="-848"/>
                    <a:pt x="2907461" y="20285"/>
                    <a:pt x="3092807" y="0"/>
                  </a:cubicBezTo>
                  <a:cubicBezTo>
                    <a:pt x="3278153" y="-20285"/>
                    <a:pt x="3431602" y="-971"/>
                    <a:pt x="3651078" y="0"/>
                  </a:cubicBezTo>
                  <a:cubicBezTo>
                    <a:pt x="3870554" y="971"/>
                    <a:pt x="4124580" y="22101"/>
                    <a:pt x="4270622" y="0"/>
                  </a:cubicBezTo>
                  <a:cubicBezTo>
                    <a:pt x="4416664" y="-22101"/>
                    <a:pt x="4728414" y="8729"/>
                    <a:pt x="5012714" y="0"/>
                  </a:cubicBezTo>
                  <a:cubicBezTo>
                    <a:pt x="5297014" y="-8729"/>
                    <a:pt x="5774189" y="-15343"/>
                    <a:pt x="6183722" y="0"/>
                  </a:cubicBezTo>
                  <a:cubicBezTo>
                    <a:pt x="6220606" y="-1604"/>
                    <a:pt x="6241044" y="27094"/>
                    <a:pt x="6240079" y="56357"/>
                  </a:cubicBezTo>
                  <a:cubicBezTo>
                    <a:pt x="6215801" y="213228"/>
                    <a:pt x="6241378" y="394318"/>
                    <a:pt x="6240079" y="592216"/>
                  </a:cubicBezTo>
                  <a:cubicBezTo>
                    <a:pt x="6238780" y="790114"/>
                    <a:pt x="6219621" y="987759"/>
                    <a:pt x="6240079" y="1097744"/>
                  </a:cubicBezTo>
                  <a:cubicBezTo>
                    <a:pt x="6260537" y="1207729"/>
                    <a:pt x="6255370" y="1336357"/>
                    <a:pt x="6240079" y="1572940"/>
                  </a:cubicBezTo>
                  <a:cubicBezTo>
                    <a:pt x="6241202" y="1604516"/>
                    <a:pt x="6216884" y="1630703"/>
                    <a:pt x="6183722" y="1629297"/>
                  </a:cubicBezTo>
                  <a:cubicBezTo>
                    <a:pt x="5824301" y="1649748"/>
                    <a:pt x="5579541" y="1607496"/>
                    <a:pt x="5380356" y="1629297"/>
                  </a:cubicBezTo>
                  <a:cubicBezTo>
                    <a:pt x="5181171" y="1651098"/>
                    <a:pt x="4907452" y="1608434"/>
                    <a:pt x="4699538" y="1629297"/>
                  </a:cubicBezTo>
                  <a:cubicBezTo>
                    <a:pt x="4491624" y="1650160"/>
                    <a:pt x="4252962" y="1617727"/>
                    <a:pt x="4079993" y="1629297"/>
                  </a:cubicBezTo>
                  <a:cubicBezTo>
                    <a:pt x="3907025" y="1640867"/>
                    <a:pt x="3793728" y="1631622"/>
                    <a:pt x="3582996" y="1629297"/>
                  </a:cubicBezTo>
                  <a:cubicBezTo>
                    <a:pt x="3372264" y="1626972"/>
                    <a:pt x="3127383" y="1632690"/>
                    <a:pt x="2902178" y="1629297"/>
                  </a:cubicBezTo>
                  <a:cubicBezTo>
                    <a:pt x="2676973" y="1625904"/>
                    <a:pt x="2519315" y="1639583"/>
                    <a:pt x="2405180" y="1629297"/>
                  </a:cubicBezTo>
                  <a:cubicBezTo>
                    <a:pt x="2291045" y="1619011"/>
                    <a:pt x="2054319" y="1628869"/>
                    <a:pt x="1908183" y="1629297"/>
                  </a:cubicBezTo>
                  <a:cubicBezTo>
                    <a:pt x="1762047" y="1629725"/>
                    <a:pt x="1502756" y="1592387"/>
                    <a:pt x="1166091" y="1629297"/>
                  </a:cubicBezTo>
                  <a:cubicBezTo>
                    <a:pt x="829426" y="1666207"/>
                    <a:pt x="319035" y="1595419"/>
                    <a:pt x="56357" y="1629297"/>
                  </a:cubicBezTo>
                  <a:cubicBezTo>
                    <a:pt x="31452" y="1628972"/>
                    <a:pt x="-2106" y="1607022"/>
                    <a:pt x="0" y="1572940"/>
                  </a:cubicBezTo>
                  <a:cubicBezTo>
                    <a:pt x="16716" y="1471911"/>
                    <a:pt x="-19224" y="1215912"/>
                    <a:pt x="0" y="1112910"/>
                  </a:cubicBezTo>
                  <a:cubicBezTo>
                    <a:pt x="19224" y="1009908"/>
                    <a:pt x="22696" y="848713"/>
                    <a:pt x="0" y="607382"/>
                  </a:cubicBezTo>
                  <a:cubicBezTo>
                    <a:pt x="-22696" y="366051"/>
                    <a:pt x="983" y="209531"/>
                    <a:pt x="0" y="5635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extLst>
                <a:ext uri="{C807C97D-BFC1-408E-A445-0C87EB9F89A2}">
                  <ask:lineSketchStyleProps xmlns:ask="http://schemas.microsoft.com/office/drawing/2018/sketchyshapes" sd="3311932192">
                    <a:prstGeom prst="roundRect">
                      <a:avLst>
                        <a:gd name="adj" fmla="val 3459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E6BDC28-2576-D277-0A99-144D082FBE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67" b="14267"/>
            <a:stretch/>
          </p:blipFill>
          <p:spPr>
            <a:xfrm>
              <a:off x="3269575" y="4063979"/>
              <a:ext cx="6049702" cy="1292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146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64703"/>
            <a:ext cx="12230100" cy="471234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75131" y="-416516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465756" y="83697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1688" y="128012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3357" y="-321875"/>
            <a:ext cx="4102964" cy="2743438"/>
          </a:xfrm>
          <a:prstGeom prst="rect">
            <a:avLst/>
          </a:prstGeom>
        </p:spPr>
      </p:pic>
      <p:sp>
        <p:nvSpPr>
          <p:cNvPr id="6" name="文本框 48">
            <a:extLst>
              <a:ext uri="{FF2B5EF4-FFF2-40B4-BE49-F238E27FC236}">
                <a16:creationId xmlns:a16="http://schemas.microsoft.com/office/drawing/2014/main" id="{5634F71B-E5BA-8435-C1F8-EE785CE7B26C}"/>
              </a:ext>
            </a:extLst>
          </p:cNvPr>
          <p:cNvSpPr txBox="1"/>
          <p:nvPr/>
        </p:nvSpPr>
        <p:spPr>
          <a:xfrm>
            <a:off x="740998" y="-12966"/>
            <a:ext cx="10831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700000" algn="tl">
                    <a:schemeClr val="bg1"/>
                  </a:outerShdw>
                </a:effectLst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  <a:ea typeface="字魂20号-石头体" panose="00000500000000000000" pitchFamily="2" charset="-122"/>
                <a:cs typeface="+mn-cs"/>
              </a:rPr>
              <a:t>Bước</a:t>
            </a:r>
            <a:r>
              <a:rPr kumimoji="0" lang="en-US" altLang="zh-CN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  <a:ea typeface="字魂20号-石头体" panose="00000500000000000000" pitchFamily="2" charset="-122"/>
                <a:cs typeface="+mn-cs"/>
              </a:rPr>
              <a:t> 5</a:t>
            </a:r>
            <a:endParaRPr kumimoji="0" lang="zh-CN" altLang="en-US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UTM Cookies" panose="02040603050506020204" pitchFamily="18" charset="0"/>
              <a:ea typeface="字魂20号-石头体" panose="00000500000000000000" pitchFamily="2" charset="-122"/>
              <a:cs typeface="+mn-cs"/>
            </a:endParaRPr>
          </a:p>
        </p:txBody>
      </p:sp>
      <p:sp>
        <p:nvSpPr>
          <p:cNvPr id="8" name="任意多边形: 形状 40">
            <a:extLst>
              <a:ext uri="{FF2B5EF4-FFF2-40B4-BE49-F238E27FC236}">
                <a16:creationId xmlns:a16="http://schemas.microsoft.com/office/drawing/2014/main" id="{DBA23DEF-05F1-4682-0EC0-EADC0B30AAE5}"/>
              </a:ext>
            </a:extLst>
          </p:cNvPr>
          <p:cNvSpPr/>
          <p:nvPr/>
        </p:nvSpPr>
        <p:spPr>
          <a:xfrm>
            <a:off x="136634" y="1395046"/>
            <a:ext cx="11876690" cy="5462954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185958-385F-0C0C-0205-EA3F47BF6E8E}"/>
              </a:ext>
            </a:extLst>
          </p:cNvPr>
          <p:cNvSpPr txBox="1"/>
          <p:nvPr/>
        </p:nvSpPr>
        <p:spPr>
          <a:xfrm>
            <a:off x="2127229" y="2211826"/>
            <a:ext cx="7287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Kiểm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kẻ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1F7A5A-42DD-2ECA-380D-B6793BA4D5A7}"/>
              </a:ext>
            </a:extLst>
          </p:cNvPr>
          <p:cNvGrpSpPr/>
          <p:nvPr/>
        </p:nvGrpSpPr>
        <p:grpSpPr>
          <a:xfrm>
            <a:off x="3174387" y="3862690"/>
            <a:ext cx="6240079" cy="1629297"/>
            <a:chOff x="3174387" y="3862690"/>
            <a:chExt cx="6240079" cy="1629297"/>
          </a:xfrm>
        </p:grpSpPr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37793576-3447-B37E-43FC-57CD94AE6E28}"/>
                </a:ext>
              </a:extLst>
            </p:cNvPr>
            <p:cNvSpPr/>
            <p:nvPr/>
          </p:nvSpPr>
          <p:spPr>
            <a:xfrm>
              <a:off x="3174387" y="3862690"/>
              <a:ext cx="6240079" cy="1629297"/>
            </a:xfrm>
            <a:custGeom>
              <a:avLst/>
              <a:gdLst>
                <a:gd name="connsiteX0" fmla="*/ 0 w 6240079"/>
                <a:gd name="connsiteY0" fmla="*/ 56357 h 1629297"/>
                <a:gd name="connsiteX1" fmla="*/ 56357 w 6240079"/>
                <a:gd name="connsiteY1" fmla="*/ 0 h 1629297"/>
                <a:gd name="connsiteX2" fmla="*/ 614628 w 6240079"/>
                <a:gd name="connsiteY2" fmla="*/ 0 h 1629297"/>
                <a:gd name="connsiteX3" fmla="*/ 1356720 w 6240079"/>
                <a:gd name="connsiteY3" fmla="*/ 0 h 1629297"/>
                <a:gd name="connsiteX4" fmla="*/ 1914991 w 6240079"/>
                <a:gd name="connsiteY4" fmla="*/ 0 h 1629297"/>
                <a:gd name="connsiteX5" fmla="*/ 2411988 w 6240079"/>
                <a:gd name="connsiteY5" fmla="*/ 0 h 1629297"/>
                <a:gd name="connsiteX6" fmla="*/ 3092807 w 6240079"/>
                <a:gd name="connsiteY6" fmla="*/ 0 h 1629297"/>
                <a:gd name="connsiteX7" fmla="*/ 3773625 w 6240079"/>
                <a:gd name="connsiteY7" fmla="*/ 0 h 1629297"/>
                <a:gd name="connsiteX8" fmla="*/ 4515717 w 6240079"/>
                <a:gd name="connsiteY8" fmla="*/ 0 h 1629297"/>
                <a:gd name="connsiteX9" fmla="*/ 5012714 w 6240079"/>
                <a:gd name="connsiteY9" fmla="*/ 0 h 1629297"/>
                <a:gd name="connsiteX10" fmla="*/ 6183722 w 6240079"/>
                <a:gd name="connsiteY10" fmla="*/ 0 h 1629297"/>
                <a:gd name="connsiteX11" fmla="*/ 6240079 w 6240079"/>
                <a:gd name="connsiteY11" fmla="*/ 56357 h 1629297"/>
                <a:gd name="connsiteX12" fmla="*/ 6240079 w 6240079"/>
                <a:gd name="connsiteY12" fmla="*/ 516387 h 1629297"/>
                <a:gd name="connsiteX13" fmla="*/ 6240079 w 6240079"/>
                <a:gd name="connsiteY13" fmla="*/ 976417 h 1629297"/>
                <a:gd name="connsiteX14" fmla="*/ 6240079 w 6240079"/>
                <a:gd name="connsiteY14" fmla="*/ 1572940 h 1629297"/>
                <a:gd name="connsiteX15" fmla="*/ 6183722 w 6240079"/>
                <a:gd name="connsiteY15" fmla="*/ 1629297 h 1629297"/>
                <a:gd name="connsiteX16" fmla="*/ 5380356 w 6240079"/>
                <a:gd name="connsiteY16" fmla="*/ 1629297 h 1629297"/>
                <a:gd name="connsiteX17" fmla="*/ 4638264 w 6240079"/>
                <a:gd name="connsiteY17" fmla="*/ 1629297 h 1629297"/>
                <a:gd name="connsiteX18" fmla="*/ 3896172 w 6240079"/>
                <a:gd name="connsiteY18" fmla="*/ 1629297 h 1629297"/>
                <a:gd name="connsiteX19" fmla="*/ 3215354 w 6240079"/>
                <a:gd name="connsiteY19" fmla="*/ 1629297 h 1629297"/>
                <a:gd name="connsiteX20" fmla="*/ 2595809 w 6240079"/>
                <a:gd name="connsiteY20" fmla="*/ 1629297 h 1629297"/>
                <a:gd name="connsiteX21" fmla="*/ 2037538 w 6240079"/>
                <a:gd name="connsiteY21" fmla="*/ 1629297 h 1629297"/>
                <a:gd name="connsiteX22" fmla="*/ 1295446 w 6240079"/>
                <a:gd name="connsiteY22" fmla="*/ 1629297 h 1629297"/>
                <a:gd name="connsiteX23" fmla="*/ 56357 w 6240079"/>
                <a:gd name="connsiteY23" fmla="*/ 1629297 h 1629297"/>
                <a:gd name="connsiteX24" fmla="*/ 0 w 6240079"/>
                <a:gd name="connsiteY24" fmla="*/ 1572940 h 1629297"/>
                <a:gd name="connsiteX25" fmla="*/ 0 w 6240079"/>
                <a:gd name="connsiteY25" fmla="*/ 1067412 h 1629297"/>
                <a:gd name="connsiteX26" fmla="*/ 0 w 6240079"/>
                <a:gd name="connsiteY26" fmla="*/ 561885 h 1629297"/>
                <a:gd name="connsiteX27" fmla="*/ 0 w 6240079"/>
                <a:gd name="connsiteY27" fmla="*/ 56357 h 162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40079" h="1629297" fill="none" extrusionOk="0">
                  <a:moveTo>
                    <a:pt x="0" y="56357"/>
                  </a:moveTo>
                  <a:cubicBezTo>
                    <a:pt x="-970" y="25260"/>
                    <a:pt x="27379" y="-2142"/>
                    <a:pt x="56357" y="0"/>
                  </a:cubicBezTo>
                  <a:cubicBezTo>
                    <a:pt x="267212" y="7058"/>
                    <a:pt x="438644" y="-16154"/>
                    <a:pt x="614628" y="0"/>
                  </a:cubicBezTo>
                  <a:cubicBezTo>
                    <a:pt x="790612" y="16154"/>
                    <a:pt x="1075858" y="-31563"/>
                    <a:pt x="1356720" y="0"/>
                  </a:cubicBezTo>
                  <a:cubicBezTo>
                    <a:pt x="1637582" y="31563"/>
                    <a:pt x="1672762" y="-27846"/>
                    <a:pt x="1914991" y="0"/>
                  </a:cubicBezTo>
                  <a:cubicBezTo>
                    <a:pt x="2157220" y="27846"/>
                    <a:pt x="2236633" y="18883"/>
                    <a:pt x="2411988" y="0"/>
                  </a:cubicBezTo>
                  <a:cubicBezTo>
                    <a:pt x="2587343" y="-18883"/>
                    <a:pt x="2793616" y="29479"/>
                    <a:pt x="3092807" y="0"/>
                  </a:cubicBezTo>
                  <a:cubicBezTo>
                    <a:pt x="3391998" y="-29479"/>
                    <a:pt x="3500899" y="6720"/>
                    <a:pt x="3773625" y="0"/>
                  </a:cubicBezTo>
                  <a:cubicBezTo>
                    <a:pt x="4046351" y="-6720"/>
                    <a:pt x="4270175" y="-4234"/>
                    <a:pt x="4515717" y="0"/>
                  </a:cubicBezTo>
                  <a:cubicBezTo>
                    <a:pt x="4761259" y="4234"/>
                    <a:pt x="4782057" y="-23227"/>
                    <a:pt x="5012714" y="0"/>
                  </a:cubicBezTo>
                  <a:cubicBezTo>
                    <a:pt x="5243371" y="23227"/>
                    <a:pt x="5908195" y="-38523"/>
                    <a:pt x="6183722" y="0"/>
                  </a:cubicBezTo>
                  <a:cubicBezTo>
                    <a:pt x="6210336" y="2329"/>
                    <a:pt x="6240916" y="25285"/>
                    <a:pt x="6240079" y="56357"/>
                  </a:cubicBezTo>
                  <a:cubicBezTo>
                    <a:pt x="6256263" y="281939"/>
                    <a:pt x="6245515" y="340094"/>
                    <a:pt x="6240079" y="516387"/>
                  </a:cubicBezTo>
                  <a:cubicBezTo>
                    <a:pt x="6234644" y="692680"/>
                    <a:pt x="6245963" y="874069"/>
                    <a:pt x="6240079" y="976417"/>
                  </a:cubicBezTo>
                  <a:cubicBezTo>
                    <a:pt x="6234196" y="1078765"/>
                    <a:pt x="6235236" y="1347737"/>
                    <a:pt x="6240079" y="1572940"/>
                  </a:cubicBezTo>
                  <a:cubicBezTo>
                    <a:pt x="6241238" y="1604646"/>
                    <a:pt x="6216172" y="1635177"/>
                    <a:pt x="6183722" y="1629297"/>
                  </a:cubicBezTo>
                  <a:cubicBezTo>
                    <a:pt x="5847948" y="1609661"/>
                    <a:pt x="5714517" y="1645752"/>
                    <a:pt x="5380356" y="1629297"/>
                  </a:cubicBezTo>
                  <a:cubicBezTo>
                    <a:pt x="5046195" y="1612842"/>
                    <a:pt x="5005520" y="1595534"/>
                    <a:pt x="4638264" y="1629297"/>
                  </a:cubicBezTo>
                  <a:cubicBezTo>
                    <a:pt x="4271008" y="1663060"/>
                    <a:pt x="4116554" y="1614634"/>
                    <a:pt x="3896172" y="1629297"/>
                  </a:cubicBezTo>
                  <a:cubicBezTo>
                    <a:pt x="3675790" y="1643960"/>
                    <a:pt x="3473666" y="1646287"/>
                    <a:pt x="3215354" y="1629297"/>
                  </a:cubicBezTo>
                  <a:cubicBezTo>
                    <a:pt x="2957042" y="1612307"/>
                    <a:pt x="2896454" y="1600129"/>
                    <a:pt x="2595809" y="1629297"/>
                  </a:cubicBezTo>
                  <a:cubicBezTo>
                    <a:pt x="2295165" y="1658465"/>
                    <a:pt x="2164013" y="1621486"/>
                    <a:pt x="2037538" y="1629297"/>
                  </a:cubicBezTo>
                  <a:cubicBezTo>
                    <a:pt x="1911063" y="1637108"/>
                    <a:pt x="1499467" y="1643162"/>
                    <a:pt x="1295446" y="1629297"/>
                  </a:cubicBezTo>
                  <a:cubicBezTo>
                    <a:pt x="1091425" y="1615432"/>
                    <a:pt x="589452" y="1590764"/>
                    <a:pt x="56357" y="1629297"/>
                  </a:cubicBezTo>
                  <a:cubicBezTo>
                    <a:pt x="21595" y="1622777"/>
                    <a:pt x="-5627" y="1601828"/>
                    <a:pt x="0" y="1572940"/>
                  </a:cubicBezTo>
                  <a:cubicBezTo>
                    <a:pt x="3449" y="1394421"/>
                    <a:pt x="-15729" y="1192320"/>
                    <a:pt x="0" y="1067412"/>
                  </a:cubicBezTo>
                  <a:cubicBezTo>
                    <a:pt x="15729" y="942504"/>
                    <a:pt x="23075" y="746112"/>
                    <a:pt x="0" y="561885"/>
                  </a:cubicBezTo>
                  <a:cubicBezTo>
                    <a:pt x="-23075" y="377658"/>
                    <a:pt x="-4065" y="250388"/>
                    <a:pt x="0" y="56357"/>
                  </a:cubicBezTo>
                  <a:close/>
                </a:path>
                <a:path w="6240079" h="1629297" stroke="0" extrusionOk="0">
                  <a:moveTo>
                    <a:pt x="0" y="56357"/>
                  </a:moveTo>
                  <a:cubicBezTo>
                    <a:pt x="3723" y="20901"/>
                    <a:pt x="23046" y="-685"/>
                    <a:pt x="56357" y="0"/>
                  </a:cubicBezTo>
                  <a:cubicBezTo>
                    <a:pt x="174233" y="745"/>
                    <a:pt x="425784" y="-2470"/>
                    <a:pt x="553354" y="0"/>
                  </a:cubicBezTo>
                  <a:cubicBezTo>
                    <a:pt x="680924" y="2470"/>
                    <a:pt x="843052" y="-16375"/>
                    <a:pt x="1050352" y="0"/>
                  </a:cubicBezTo>
                  <a:cubicBezTo>
                    <a:pt x="1257652" y="16375"/>
                    <a:pt x="1664890" y="39006"/>
                    <a:pt x="1853717" y="0"/>
                  </a:cubicBezTo>
                  <a:cubicBezTo>
                    <a:pt x="2042544" y="-39006"/>
                    <a:pt x="2377235" y="848"/>
                    <a:pt x="2534536" y="0"/>
                  </a:cubicBezTo>
                  <a:cubicBezTo>
                    <a:pt x="2691837" y="-848"/>
                    <a:pt x="2907461" y="20285"/>
                    <a:pt x="3092807" y="0"/>
                  </a:cubicBezTo>
                  <a:cubicBezTo>
                    <a:pt x="3278153" y="-20285"/>
                    <a:pt x="3431602" y="-971"/>
                    <a:pt x="3651078" y="0"/>
                  </a:cubicBezTo>
                  <a:cubicBezTo>
                    <a:pt x="3870554" y="971"/>
                    <a:pt x="4124580" y="22101"/>
                    <a:pt x="4270622" y="0"/>
                  </a:cubicBezTo>
                  <a:cubicBezTo>
                    <a:pt x="4416664" y="-22101"/>
                    <a:pt x="4728414" y="8729"/>
                    <a:pt x="5012714" y="0"/>
                  </a:cubicBezTo>
                  <a:cubicBezTo>
                    <a:pt x="5297014" y="-8729"/>
                    <a:pt x="5774189" y="-15343"/>
                    <a:pt x="6183722" y="0"/>
                  </a:cubicBezTo>
                  <a:cubicBezTo>
                    <a:pt x="6220606" y="-1604"/>
                    <a:pt x="6241044" y="27094"/>
                    <a:pt x="6240079" y="56357"/>
                  </a:cubicBezTo>
                  <a:cubicBezTo>
                    <a:pt x="6215801" y="213228"/>
                    <a:pt x="6241378" y="394318"/>
                    <a:pt x="6240079" y="592216"/>
                  </a:cubicBezTo>
                  <a:cubicBezTo>
                    <a:pt x="6238780" y="790114"/>
                    <a:pt x="6219621" y="987759"/>
                    <a:pt x="6240079" y="1097744"/>
                  </a:cubicBezTo>
                  <a:cubicBezTo>
                    <a:pt x="6260537" y="1207729"/>
                    <a:pt x="6255370" y="1336357"/>
                    <a:pt x="6240079" y="1572940"/>
                  </a:cubicBezTo>
                  <a:cubicBezTo>
                    <a:pt x="6241202" y="1604516"/>
                    <a:pt x="6216884" y="1630703"/>
                    <a:pt x="6183722" y="1629297"/>
                  </a:cubicBezTo>
                  <a:cubicBezTo>
                    <a:pt x="5824301" y="1649748"/>
                    <a:pt x="5579541" y="1607496"/>
                    <a:pt x="5380356" y="1629297"/>
                  </a:cubicBezTo>
                  <a:cubicBezTo>
                    <a:pt x="5181171" y="1651098"/>
                    <a:pt x="4907452" y="1608434"/>
                    <a:pt x="4699538" y="1629297"/>
                  </a:cubicBezTo>
                  <a:cubicBezTo>
                    <a:pt x="4491624" y="1650160"/>
                    <a:pt x="4252962" y="1617727"/>
                    <a:pt x="4079993" y="1629297"/>
                  </a:cubicBezTo>
                  <a:cubicBezTo>
                    <a:pt x="3907025" y="1640867"/>
                    <a:pt x="3793728" y="1631622"/>
                    <a:pt x="3582996" y="1629297"/>
                  </a:cubicBezTo>
                  <a:cubicBezTo>
                    <a:pt x="3372264" y="1626972"/>
                    <a:pt x="3127383" y="1632690"/>
                    <a:pt x="2902178" y="1629297"/>
                  </a:cubicBezTo>
                  <a:cubicBezTo>
                    <a:pt x="2676973" y="1625904"/>
                    <a:pt x="2519315" y="1639583"/>
                    <a:pt x="2405180" y="1629297"/>
                  </a:cubicBezTo>
                  <a:cubicBezTo>
                    <a:pt x="2291045" y="1619011"/>
                    <a:pt x="2054319" y="1628869"/>
                    <a:pt x="1908183" y="1629297"/>
                  </a:cubicBezTo>
                  <a:cubicBezTo>
                    <a:pt x="1762047" y="1629725"/>
                    <a:pt x="1502756" y="1592387"/>
                    <a:pt x="1166091" y="1629297"/>
                  </a:cubicBezTo>
                  <a:cubicBezTo>
                    <a:pt x="829426" y="1666207"/>
                    <a:pt x="319035" y="1595419"/>
                    <a:pt x="56357" y="1629297"/>
                  </a:cubicBezTo>
                  <a:cubicBezTo>
                    <a:pt x="31452" y="1628972"/>
                    <a:pt x="-2106" y="1607022"/>
                    <a:pt x="0" y="1572940"/>
                  </a:cubicBezTo>
                  <a:cubicBezTo>
                    <a:pt x="16716" y="1471911"/>
                    <a:pt x="-19224" y="1215912"/>
                    <a:pt x="0" y="1112910"/>
                  </a:cubicBezTo>
                  <a:cubicBezTo>
                    <a:pt x="19224" y="1009908"/>
                    <a:pt x="22696" y="848713"/>
                    <a:pt x="0" y="607382"/>
                  </a:cubicBezTo>
                  <a:cubicBezTo>
                    <a:pt x="-22696" y="366051"/>
                    <a:pt x="983" y="209531"/>
                    <a:pt x="0" y="5635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extLst>
                <a:ext uri="{C807C97D-BFC1-408E-A445-0C87EB9F89A2}">
                  <ask:lineSketchStyleProps xmlns:ask="http://schemas.microsoft.com/office/drawing/2018/sketchyshapes" sd="3311932192">
                    <a:prstGeom prst="roundRect">
                      <a:avLst>
                        <a:gd name="adj" fmla="val 3459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 b="1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8B7B88-CD47-3333-EE7F-D68FDE2273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-541" r="9553" b="541"/>
            <a:stretch/>
          </p:blipFill>
          <p:spPr>
            <a:xfrm>
              <a:off x="3259446" y="3932537"/>
              <a:ext cx="6013990" cy="1489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64703"/>
            <a:ext cx="12230100" cy="471234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84748" y="-35924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633115" y="195001"/>
            <a:ext cx="1322947" cy="1420491"/>
          </a:xfrm>
          <a:prstGeom prst="rect">
            <a:avLst/>
          </a:prstGeom>
        </p:spPr>
      </p:pic>
      <p:sp>
        <p:nvSpPr>
          <p:cNvPr id="6" name="文本框 48">
            <a:extLst>
              <a:ext uri="{FF2B5EF4-FFF2-40B4-BE49-F238E27FC236}">
                <a16:creationId xmlns:a16="http://schemas.microsoft.com/office/drawing/2014/main" id="{5634F71B-E5BA-8435-C1F8-EE785CE7B26C}"/>
              </a:ext>
            </a:extLst>
          </p:cNvPr>
          <p:cNvSpPr txBox="1"/>
          <p:nvPr/>
        </p:nvSpPr>
        <p:spPr>
          <a:xfrm>
            <a:off x="2747364" y="-58898"/>
            <a:ext cx="9243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700000" algn="tl">
                    <a:schemeClr val="bg1"/>
                  </a:outerShdw>
                </a:effectLst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  <a:ea typeface="字魂20号-石头体" panose="00000500000000000000" pitchFamily="2" charset="-122"/>
                <a:cs typeface="+mn-cs"/>
              </a:rPr>
              <a:t>Tiêu</a:t>
            </a:r>
            <a:r>
              <a:rPr kumimoji="0" lang="en-US" altLang="zh-CN" sz="8000" b="1" i="0" u="none" strike="noStrike" kern="120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  <a:ea typeface="字魂20号-石头体" panose="00000500000000000000" pitchFamily="2" charset="-122"/>
                <a:cs typeface="+mn-cs"/>
              </a:rPr>
              <a:t> </a:t>
            </a:r>
            <a:r>
              <a:rPr kumimoji="0" lang="en-US" altLang="zh-CN" sz="8000" b="1" i="0" u="none" strike="noStrike" kern="120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  <a:ea typeface="字魂20号-石头体" panose="00000500000000000000" pitchFamily="2" charset="-122"/>
                <a:cs typeface="+mn-cs"/>
              </a:rPr>
              <a:t>chí</a:t>
            </a:r>
            <a:r>
              <a:rPr kumimoji="0" lang="en-US" altLang="zh-CN" sz="8000" b="1" i="0" u="none" strike="noStrike" kern="120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  <a:ea typeface="字魂20号-石头体" panose="00000500000000000000" pitchFamily="2" charset="-122"/>
                <a:cs typeface="+mn-cs"/>
              </a:rPr>
              <a:t> </a:t>
            </a:r>
            <a:r>
              <a:rPr kumimoji="0" lang="en-US" altLang="zh-CN" sz="8000" b="1" i="0" u="none" strike="noStrike" kern="120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  <a:ea typeface="字魂20号-石头体" panose="00000500000000000000" pitchFamily="2" charset="-122"/>
                <a:cs typeface="+mn-cs"/>
              </a:rPr>
              <a:t>đánh</a:t>
            </a:r>
            <a:r>
              <a:rPr kumimoji="0" lang="en-US" altLang="zh-CN" sz="8000" b="1" i="0" u="none" strike="noStrike" kern="120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  <a:ea typeface="字魂20号-石头体" panose="00000500000000000000" pitchFamily="2" charset="-122"/>
                <a:cs typeface="+mn-cs"/>
              </a:rPr>
              <a:t> </a:t>
            </a:r>
            <a:r>
              <a:rPr kumimoji="0" lang="en-US" altLang="zh-CN" sz="8000" b="1" i="0" u="none" strike="noStrike" kern="120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 panose="02040603050506020204" pitchFamily="18" charset="0"/>
                <a:ea typeface="字魂20号-石头体" panose="00000500000000000000" pitchFamily="2" charset="-122"/>
                <a:cs typeface="+mn-cs"/>
              </a:rPr>
              <a:t>giá</a:t>
            </a:r>
            <a:endParaRPr kumimoji="0" lang="zh-CN" altLang="en-US" sz="8000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UTM Cookies" panose="02040603050506020204" pitchFamily="18" charset="0"/>
              <a:ea typeface="字魂20号-石头体" panose="00000500000000000000" pitchFamily="2" charset="-122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6E18E4B-5917-777D-3E97-AB588161F0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7619" y="1477995"/>
            <a:ext cx="9273490" cy="512718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8B09CE5-F417-C20F-3384-88940B3F20D4}"/>
              </a:ext>
            </a:extLst>
          </p:cNvPr>
          <p:cNvGrpSpPr/>
          <p:nvPr/>
        </p:nvGrpSpPr>
        <p:grpSpPr>
          <a:xfrm>
            <a:off x="5018692" y="5215577"/>
            <a:ext cx="1552923" cy="954107"/>
            <a:chOff x="4648200" y="4572000"/>
            <a:chExt cx="1552923" cy="954107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92887FA-4C7E-7589-23A8-B5EFF5CABFC0}"/>
                </a:ext>
              </a:extLst>
            </p:cNvPr>
            <p:cNvSpPr/>
            <p:nvPr/>
          </p:nvSpPr>
          <p:spPr>
            <a:xfrm>
              <a:off x="4648200" y="4572000"/>
              <a:ext cx="1552923" cy="954107"/>
            </a:xfrm>
            <a:prstGeom prst="roundRect">
              <a:avLst/>
            </a:prstGeom>
            <a:solidFill>
              <a:srgbClr val="F49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A2ED6EC-9DF1-1D6F-8774-64CD40547F5F}"/>
                </a:ext>
              </a:extLst>
            </p:cNvPr>
            <p:cNvSpPr txBox="1"/>
            <p:nvPr/>
          </p:nvSpPr>
          <p:spPr>
            <a:xfrm>
              <a:off x="5077611" y="4761479"/>
              <a:ext cx="694101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Tốt</a:t>
              </a:r>
              <a:endParaRPr lang="en-US" sz="36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17EE946-C373-7B07-AB06-132118B8D3F4}"/>
              </a:ext>
            </a:extLst>
          </p:cNvPr>
          <p:cNvGrpSpPr/>
          <p:nvPr/>
        </p:nvGrpSpPr>
        <p:grpSpPr>
          <a:xfrm>
            <a:off x="6787510" y="5177988"/>
            <a:ext cx="1552923" cy="954107"/>
            <a:chOff x="8081978" y="4572000"/>
            <a:chExt cx="1552923" cy="954107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633F09B-AE89-EBA5-01BA-6A8003D0F2EF}"/>
                </a:ext>
              </a:extLst>
            </p:cNvPr>
            <p:cNvSpPr/>
            <p:nvPr/>
          </p:nvSpPr>
          <p:spPr>
            <a:xfrm>
              <a:off x="8081978" y="4572000"/>
              <a:ext cx="1552923" cy="954107"/>
            </a:xfrm>
            <a:prstGeom prst="roundRect">
              <a:avLst/>
            </a:prstGeom>
            <a:solidFill>
              <a:srgbClr val="00C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365826F-1E66-0A84-2E3D-A2ADC3B2937C}"/>
                </a:ext>
              </a:extLst>
            </p:cNvPr>
            <p:cNvSpPr txBox="1"/>
            <p:nvPr/>
          </p:nvSpPr>
          <p:spPr>
            <a:xfrm>
              <a:off x="8497000" y="4672044"/>
              <a:ext cx="718145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Đạt</a:t>
              </a:r>
              <a:endParaRPr lang="en-US" sz="36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310B7AD-B6E1-2066-B86E-EAF65462F9E7}"/>
              </a:ext>
            </a:extLst>
          </p:cNvPr>
          <p:cNvGrpSpPr/>
          <p:nvPr/>
        </p:nvGrpSpPr>
        <p:grpSpPr>
          <a:xfrm>
            <a:off x="8504399" y="5177988"/>
            <a:ext cx="1552923" cy="954107"/>
            <a:chOff x="9798867" y="4572000"/>
            <a:chExt cx="1552923" cy="954107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50138F6-6AB6-E303-5AEB-C44699718B6D}"/>
                </a:ext>
              </a:extLst>
            </p:cNvPr>
            <p:cNvSpPr/>
            <p:nvPr/>
          </p:nvSpPr>
          <p:spPr>
            <a:xfrm>
              <a:off x="9798867" y="4572000"/>
              <a:ext cx="1552923" cy="954107"/>
            </a:xfrm>
            <a:prstGeom prst="roundRect">
              <a:avLst/>
            </a:prstGeom>
            <a:solidFill>
              <a:srgbClr val="FF4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73805C6-C3F1-F87D-5E67-451D38313132}"/>
                </a:ext>
              </a:extLst>
            </p:cNvPr>
            <p:cNvSpPr txBox="1"/>
            <p:nvPr/>
          </p:nvSpPr>
          <p:spPr>
            <a:xfrm>
              <a:off x="9954410" y="4586564"/>
              <a:ext cx="1173229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0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Cần</a:t>
              </a:r>
              <a:r>
                <a:rPr lang="en-US" sz="30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cố</a:t>
              </a:r>
              <a:r>
                <a:rPr lang="en-US" sz="30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iCiel Cadena" panose="02000503000000020004" pitchFamily="50" charset="0"/>
                </a:rPr>
                <a:t>gắng</a:t>
              </a:r>
              <a:endParaRPr lang="en-US" sz="30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CD182DC7-3F05-0A66-6D54-8BBCF5FA8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282" y="3688914"/>
            <a:ext cx="2719311" cy="2937179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8F8EA4ED-BCCF-BF2D-907B-B50FC1BC788A}"/>
              </a:ext>
            </a:extLst>
          </p:cNvPr>
          <p:cNvGrpSpPr/>
          <p:nvPr/>
        </p:nvGrpSpPr>
        <p:grpSpPr>
          <a:xfrm>
            <a:off x="3078400" y="1805994"/>
            <a:ext cx="6060985" cy="675760"/>
            <a:chOff x="3078400" y="1805994"/>
            <a:chExt cx="6060985" cy="67576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6037624-D9DC-188E-77B8-BDC27BA5F809}"/>
                </a:ext>
              </a:extLst>
            </p:cNvPr>
            <p:cNvSpPr txBox="1"/>
            <p:nvPr/>
          </p:nvSpPr>
          <p:spPr>
            <a:xfrm>
              <a:off x="3871019" y="1934271"/>
              <a:ext cx="5268366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Thước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có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kích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thước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đúng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yêu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cầu</a:t>
              </a:r>
              <a:endParaRPr lang="en-US" sz="2800" dirty="0">
                <a:solidFill>
                  <a:srgbClr val="00A0E9"/>
                </a:solidFill>
                <a:latin typeface="iCiel Cadena" panose="02000503000000020004" pitchFamily="50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B43AAAE-C11B-F7F7-323A-347CE52A9004}"/>
                </a:ext>
              </a:extLst>
            </p:cNvPr>
            <p:cNvSpPr/>
            <p:nvPr/>
          </p:nvSpPr>
          <p:spPr>
            <a:xfrm>
              <a:off x="3078400" y="1805994"/>
              <a:ext cx="675760" cy="6757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81DB7B1-9600-CF1B-4C50-61518C57392C}"/>
              </a:ext>
            </a:extLst>
          </p:cNvPr>
          <p:cNvGrpSpPr/>
          <p:nvPr/>
        </p:nvGrpSpPr>
        <p:grpSpPr>
          <a:xfrm>
            <a:off x="3078400" y="2661486"/>
            <a:ext cx="8634365" cy="675760"/>
            <a:chOff x="3078400" y="2661486"/>
            <a:chExt cx="8634365" cy="67576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C89425-A1AA-0E1D-EEFB-49588C6A783F}"/>
                </a:ext>
              </a:extLst>
            </p:cNvPr>
            <p:cNvSpPr txBox="1"/>
            <p:nvPr/>
          </p:nvSpPr>
          <p:spPr>
            <a:xfrm>
              <a:off x="3834775" y="2739715"/>
              <a:ext cx="7877990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Khoảng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cách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vạch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giữa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các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số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trên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thước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đều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nhau</a:t>
              </a:r>
              <a:endParaRPr lang="en-US" sz="2800" dirty="0">
                <a:solidFill>
                  <a:srgbClr val="00A0E9"/>
                </a:solidFill>
                <a:latin typeface="iCiel Cadena" panose="02000503000000020004" pitchFamily="50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A930069-CC3C-8FA7-A00F-865FAAB9C074}"/>
                </a:ext>
              </a:extLst>
            </p:cNvPr>
            <p:cNvSpPr/>
            <p:nvPr/>
          </p:nvSpPr>
          <p:spPr>
            <a:xfrm>
              <a:off x="3078400" y="2661486"/>
              <a:ext cx="675760" cy="6757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412D0E0-5C3D-042C-0CB2-D95DD31918ED}"/>
              </a:ext>
            </a:extLst>
          </p:cNvPr>
          <p:cNvGrpSpPr/>
          <p:nvPr/>
        </p:nvGrpSpPr>
        <p:grpSpPr>
          <a:xfrm>
            <a:off x="3078400" y="3516978"/>
            <a:ext cx="3239376" cy="675760"/>
            <a:chOff x="3078400" y="3516978"/>
            <a:chExt cx="3239376" cy="67576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F8B64BD-6D83-F0EA-A964-3F13C2442E6D}"/>
                </a:ext>
              </a:extLst>
            </p:cNvPr>
            <p:cNvSpPr txBox="1"/>
            <p:nvPr/>
          </p:nvSpPr>
          <p:spPr>
            <a:xfrm>
              <a:off x="3901216" y="3688914"/>
              <a:ext cx="2416560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Thước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kẻ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thẳng</a:t>
              </a:r>
              <a:endParaRPr lang="en-US" sz="2800" dirty="0">
                <a:solidFill>
                  <a:srgbClr val="00A0E9"/>
                </a:solidFill>
                <a:latin typeface="iCiel Cadena" panose="02000503000000020004" pitchFamily="50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AE3E8C5-1BA4-FDB9-5A9E-D8412237AEA1}"/>
                </a:ext>
              </a:extLst>
            </p:cNvPr>
            <p:cNvSpPr/>
            <p:nvPr/>
          </p:nvSpPr>
          <p:spPr>
            <a:xfrm>
              <a:off x="3078400" y="3516978"/>
              <a:ext cx="675760" cy="6757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D7A27A9-45A8-D183-5DA3-8B3B8F89F47C}"/>
              </a:ext>
            </a:extLst>
          </p:cNvPr>
          <p:cNvGrpSpPr/>
          <p:nvPr/>
        </p:nvGrpSpPr>
        <p:grpSpPr>
          <a:xfrm>
            <a:off x="3078400" y="4372469"/>
            <a:ext cx="6844191" cy="675760"/>
            <a:chOff x="3078400" y="4372469"/>
            <a:chExt cx="6844191" cy="67576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211DC1B-287C-2DE1-1524-DB7ADB0AD209}"/>
                </a:ext>
              </a:extLst>
            </p:cNvPr>
            <p:cNvSpPr txBox="1"/>
            <p:nvPr/>
          </p:nvSpPr>
          <p:spPr>
            <a:xfrm>
              <a:off x="3918126" y="4433451"/>
              <a:ext cx="6004465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Thước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được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trang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trí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hài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hoà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,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sáng</a:t>
              </a:r>
              <a:r>
                <a:rPr lang="en-US" sz="2800" dirty="0">
                  <a:solidFill>
                    <a:srgbClr val="00A0E9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2800" dirty="0" err="1">
                  <a:solidFill>
                    <a:srgbClr val="00A0E9"/>
                  </a:solidFill>
                  <a:latin typeface="iCiel Cadena" panose="02000503000000020004" pitchFamily="50" charset="0"/>
                </a:rPr>
                <a:t>tạo</a:t>
              </a:r>
              <a:endParaRPr lang="en-US" sz="2800" dirty="0">
                <a:solidFill>
                  <a:srgbClr val="00A0E9"/>
                </a:solidFill>
                <a:latin typeface="iCiel Cadena" panose="02000503000000020004" pitchFamily="50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9B2591C-374C-72AB-65CE-C0228C4A668A}"/>
                </a:ext>
              </a:extLst>
            </p:cNvPr>
            <p:cNvSpPr/>
            <p:nvPr/>
          </p:nvSpPr>
          <p:spPr>
            <a:xfrm>
              <a:off x="3078400" y="4372469"/>
              <a:ext cx="675760" cy="6757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309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7" dur="9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" dur="91" fill="hold">
                                              <p:stCondLst>
                                                <p:cond delay="91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31" decel="50000" autoRev="1" fill="hold">
                                              <p:stCondLst>
                                                <p:cond delay="91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7" fill="hold">
                                              <p:stCondLst>
                                                <p:cond delay="173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7" dur="9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" dur="91" fill="hold">
                                              <p:stCondLst>
                                                <p:cond delay="91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31" decel="50000" autoRev="1" fill="hold">
                                              <p:stCondLst>
                                                <p:cond delay="91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7" fill="hold">
                                              <p:stCondLst>
                                                <p:cond delay="173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海洋风PPT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360</Words>
  <Application>Microsoft Office PowerPoint</Application>
  <PresentationFormat>Widescreen</PresentationFormat>
  <Paragraphs>72</Paragraphs>
  <Slides>15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等线</vt:lpstr>
      <vt:lpstr>#9Slide05 SVNClementine</vt:lpstr>
      <vt:lpstr>Arial</vt:lpstr>
      <vt:lpstr>Calibri</vt:lpstr>
      <vt:lpstr>iCiel Cadena</vt:lpstr>
      <vt:lpstr>SVN-Kitten</vt:lpstr>
      <vt:lpstr>SVN-Poky's</vt:lpstr>
      <vt:lpstr>UTM Cookies</vt:lpstr>
      <vt:lpstr>UTM Edwardian</vt:lpstr>
      <vt:lpstr>思源黑体 CN 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dc:description>www.051661.com</dc:description>
  <cp:lastModifiedBy>Phạm Minh Trường [GV]</cp:lastModifiedBy>
  <cp:revision>21</cp:revision>
  <dcterms:created xsi:type="dcterms:W3CDTF">2017-05-26T02:40:49Z</dcterms:created>
  <dcterms:modified xsi:type="dcterms:W3CDTF">2023-01-30T06:37:10Z</dcterms:modified>
</cp:coreProperties>
</file>